
<file path=[Content_Types].xml><?xml version="1.0" encoding="utf-8"?>
<Types xmlns="http://schemas.openxmlformats.org/package/2006/content-types">
  <Default Extension="png" ContentType="image/png"/>
  <Default Extension="svg" ContentType="image/svg+xml"/>
  <Default Extension="emf" ContentType="image/x-e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8"/>
  </p:notesMasterIdLst>
  <p:sldIdLst>
    <p:sldId id="256" r:id="rId2"/>
    <p:sldId id="261" r:id="rId3"/>
    <p:sldId id="259" r:id="rId4"/>
    <p:sldId id="258" r:id="rId5"/>
    <p:sldId id="260" r:id="rId6"/>
    <p:sldId id="262" r:id="rId7"/>
    <p:sldId id="277" r:id="rId8"/>
    <p:sldId id="296" r:id="rId9"/>
    <p:sldId id="2885" r:id="rId10"/>
    <p:sldId id="2887" r:id="rId11"/>
    <p:sldId id="2478" r:id="rId12"/>
    <p:sldId id="2479" r:id="rId13"/>
    <p:sldId id="2480" r:id="rId14"/>
    <p:sldId id="2905" r:id="rId15"/>
    <p:sldId id="2908" r:id="rId16"/>
    <p:sldId id="297" r:id="rId17"/>
    <p:sldId id="2912" r:id="rId18"/>
    <p:sldId id="264" r:id="rId19"/>
    <p:sldId id="286" r:id="rId20"/>
    <p:sldId id="282" r:id="rId21"/>
    <p:sldId id="2913" r:id="rId22"/>
    <p:sldId id="266" r:id="rId23"/>
    <p:sldId id="2909" r:id="rId24"/>
    <p:sldId id="268" r:id="rId25"/>
    <p:sldId id="269" r:id="rId26"/>
    <p:sldId id="2914" r:id="rId27"/>
    <p:sldId id="2910" r:id="rId28"/>
    <p:sldId id="278" r:id="rId29"/>
    <p:sldId id="279" r:id="rId30"/>
    <p:sldId id="2911" r:id="rId31"/>
    <p:sldId id="272" r:id="rId32"/>
    <p:sldId id="293" r:id="rId33"/>
    <p:sldId id="292" r:id="rId34"/>
    <p:sldId id="294" r:id="rId35"/>
    <p:sldId id="288" r:id="rId36"/>
    <p:sldId id="289"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Sejin Mong" initials="SM [7]" lastIdx="1" clrIdx="6">
    <p:extLst/>
  </p:cmAuthor>
  <p:cmAuthor id="1" name="Sejin Mong" initials="SM" lastIdx="1" clrIdx="0">
    <p:extLst/>
  </p:cmAuthor>
  <p:cmAuthor id="8" name="Sejin Mong" initials="SM [8]" lastIdx="1" clrIdx="7">
    <p:extLst/>
  </p:cmAuthor>
  <p:cmAuthor id="2" name="Sejin Mong" initials="SM [2]" lastIdx="1" clrIdx="1">
    <p:extLst/>
  </p:cmAuthor>
  <p:cmAuthor id="9" name="Sejin Mong" initials="SM [9]" lastIdx="1" clrIdx="8">
    <p:extLst/>
  </p:cmAuthor>
  <p:cmAuthor id="3" name="Sejin Mong" initials="SM [3]" lastIdx="1" clrIdx="2">
    <p:extLst/>
  </p:cmAuthor>
  <p:cmAuthor id="10" name="Sejin Mong" initials="SM [10]" lastIdx="1" clrIdx="9">
    <p:extLst/>
  </p:cmAuthor>
  <p:cmAuthor id="4" name="Sejin Mong" initials="SM [4]" lastIdx="1" clrIdx="3">
    <p:extLst/>
  </p:cmAuthor>
  <p:cmAuthor id="11" name="Marysa Sheren" initials="MS" lastIdx="12" clrIdx="10"/>
  <p:cmAuthor id="5" name="Sejin Mong" initials="SM [5]" lastIdx="1" clrIdx="4">
    <p:extLst/>
  </p:cmAuthor>
  <p:cmAuthor id="6" name="Sejin Mong" initials="SM [6]" lastIdx="1" clrIdx="5">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518B"/>
    <a:srgbClr val="E0B500"/>
    <a:srgbClr val="94D9F5"/>
    <a:srgbClr val="EF613C"/>
    <a:srgbClr val="6BBC57"/>
    <a:srgbClr val="2DA3D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993"/>
    <p:restoredTop sz="94231"/>
  </p:normalViewPr>
  <p:slideViewPr>
    <p:cSldViewPr snapToGrid="0" snapToObjects="1">
      <p:cViewPr varScale="1">
        <p:scale>
          <a:sx n="108" d="100"/>
          <a:sy n="108" d="100"/>
        </p:scale>
        <p:origin x="1002"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D18BEC0-4EE7-7141-B41C-5AFBB0D15702}" type="doc">
      <dgm:prSet loTypeId="urn:microsoft.com/office/officeart/2005/8/layout/default" loCatId="" qsTypeId="urn:microsoft.com/office/officeart/2005/8/quickstyle/simple3" qsCatId="simple" csTypeId="urn:microsoft.com/office/officeart/2005/8/colors/accent1_2" csCatId="accent1" phldr="1"/>
      <dgm:spPr/>
      <dgm:t>
        <a:bodyPr/>
        <a:lstStyle/>
        <a:p>
          <a:endParaRPr lang="en-US"/>
        </a:p>
      </dgm:t>
    </dgm:pt>
    <dgm:pt modelId="{904C584C-0E87-5648-ABAE-8C939EE80E0B}">
      <dgm:prSet phldrT="[Text]"/>
      <dgm:spPr>
        <a:solidFill>
          <a:schemeClr val="bg1"/>
        </a:solidFill>
        <a:ln w="28575">
          <a:solidFill>
            <a:srgbClr val="00518B"/>
          </a:solidFill>
        </a:ln>
      </dgm:spPr>
      <dgm:t>
        <a:bodyPr/>
        <a:lstStyle/>
        <a:p>
          <a:r>
            <a:rPr lang="en-US" b="1" u="sng" dirty="0"/>
            <a:t>Family Efficacy: </a:t>
          </a:r>
        </a:p>
        <a:p>
          <a:r>
            <a:rPr lang="en-US" b="0" i="0" dirty="0"/>
            <a:t>How confident families are with regard to key parenting skills.</a:t>
          </a:r>
          <a:endParaRPr lang="en-US" dirty="0"/>
        </a:p>
      </dgm:t>
    </dgm:pt>
    <dgm:pt modelId="{F953C931-079B-2C4A-8BFF-9F8254DC867B}" type="parTrans" cxnId="{9F308E6C-A1C7-9F4B-9A34-8DF028617A3D}">
      <dgm:prSet/>
      <dgm:spPr/>
      <dgm:t>
        <a:bodyPr/>
        <a:lstStyle/>
        <a:p>
          <a:endParaRPr lang="en-US"/>
        </a:p>
      </dgm:t>
    </dgm:pt>
    <dgm:pt modelId="{1556EE6D-9537-FA4F-88FE-FE4786DB7A57}" type="sibTrans" cxnId="{9F308E6C-A1C7-9F4B-9A34-8DF028617A3D}">
      <dgm:prSet/>
      <dgm:spPr/>
      <dgm:t>
        <a:bodyPr/>
        <a:lstStyle/>
        <a:p>
          <a:endParaRPr lang="en-US"/>
        </a:p>
      </dgm:t>
    </dgm:pt>
    <dgm:pt modelId="{1E2599A5-D3E7-CC4F-B03B-6B14466BD75F}">
      <dgm:prSet phldrT="[Text]"/>
      <dgm:spPr>
        <a:solidFill>
          <a:schemeClr val="bg1"/>
        </a:solidFill>
        <a:ln w="28575">
          <a:solidFill>
            <a:srgbClr val="00518B"/>
          </a:solidFill>
        </a:ln>
      </dgm:spPr>
      <dgm:t>
        <a:bodyPr/>
        <a:lstStyle/>
        <a:p>
          <a:r>
            <a:rPr lang="en-US" b="1" u="sng" dirty="0"/>
            <a:t>School Fit: </a:t>
          </a:r>
        </a:p>
        <a:p>
          <a:r>
            <a:rPr lang="en-US" b="0" i="0" dirty="0"/>
            <a:t>Families’ perceptions of how well a school matches their child's developmental needs.</a:t>
          </a:r>
        </a:p>
        <a:p>
          <a:endParaRPr lang="en-US" b="1" u="sng" dirty="0"/>
        </a:p>
      </dgm:t>
    </dgm:pt>
    <dgm:pt modelId="{E5504EDE-8145-DE43-BAF2-C36223E89FC4}" type="parTrans" cxnId="{BD5BD4F8-5C7F-8148-86DF-C3340BE1D4F0}">
      <dgm:prSet/>
      <dgm:spPr/>
      <dgm:t>
        <a:bodyPr/>
        <a:lstStyle/>
        <a:p>
          <a:endParaRPr lang="en-US"/>
        </a:p>
      </dgm:t>
    </dgm:pt>
    <dgm:pt modelId="{CD2C92A5-BCF9-D445-A665-838A277134EA}" type="sibTrans" cxnId="{BD5BD4F8-5C7F-8148-86DF-C3340BE1D4F0}">
      <dgm:prSet/>
      <dgm:spPr/>
      <dgm:t>
        <a:bodyPr/>
        <a:lstStyle/>
        <a:p>
          <a:endParaRPr lang="en-US"/>
        </a:p>
      </dgm:t>
    </dgm:pt>
    <dgm:pt modelId="{3D75958E-0ECE-384D-80F0-40BB95E96266}">
      <dgm:prSet phldrT="[Text]"/>
      <dgm:spPr>
        <a:solidFill>
          <a:schemeClr val="bg1"/>
        </a:solidFill>
        <a:ln w="28575">
          <a:solidFill>
            <a:srgbClr val="00518B"/>
          </a:solidFill>
        </a:ln>
      </dgm:spPr>
      <dgm:t>
        <a:bodyPr/>
        <a:lstStyle/>
        <a:p>
          <a:r>
            <a:rPr lang="en-US" b="1" u="sng" dirty="0"/>
            <a:t>Learning Behaviors: </a:t>
          </a:r>
          <a:endParaRPr lang="en-US" b="0" u="none" dirty="0"/>
        </a:p>
        <a:p>
          <a:r>
            <a:rPr lang="en-US" b="0" i="0" dirty="0"/>
            <a:t>Families’ perceptions of their child's learning-related behaviors.</a:t>
          </a:r>
        </a:p>
        <a:p>
          <a:endParaRPr lang="en-US" b="1" u="sng" dirty="0"/>
        </a:p>
      </dgm:t>
    </dgm:pt>
    <dgm:pt modelId="{CF34E420-3899-6048-9B10-C62AEA8A2F5F}" type="parTrans" cxnId="{6E2512D5-CB0E-8C4C-898E-0906F7EDA8CD}">
      <dgm:prSet/>
      <dgm:spPr/>
      <dgm:t>
        <a:bodyPr/>
        <a:lstStyle/>
        <a:p>
          <a:endParaRPr lang="en-US"/>
        </a:p>
      </dgm:t>
    </dgm:pt>
    <dgm:pt modelId="{A3BBD52E-4B84-5C43-9CCD-77C751FDDCCC}" type="sibTrans" cxnId="{6E2512D5-CB0E-8C4C-898E-0906F7EDA8CD}">
      <dgm:prSet/>
      <dgm:spPr/>
      <dgm:t>
        <a:bodyPr/>
        <a:lstStyle/>
        <a:p>
          <a:endParaRPr lang="en-US"/>
        </a:p>
      </dgm:t>
    </dgm:pt>
    <dgm:pt modelId="{F8FA074F-D6DC-9147-9322-B5FAA2FAADE1}">
      <dgm:prSet phldrT="[Text]"/>
      <dgm:spPr>
        <a:solidFill>
          <a:schemeClr val="bg1"/>
        </a:solidFill>
        <a:ln w="28575">
          <a:solidFill>
            <a:srgbClr val="00518B"/>
          </a:solidFill>
        </a:ln>
      </dgm:spPr>
      <dgm:t>
        <a:bodyPr/>
        <a:lstStyle/>
        <a:p>
          <a:r>
            <a:rPr lang="en-US" b="1" u="sng" dirty="0"/>
            <a:t>Physical Safety</a:t>
          </a:r>
          <a:r>
            <a:rPr lang="en-US" b="0" u="none" dirty="0"/>
            <a:t>: </a:t>
          </a:r>
        </a:p>
        <a:p>
          <a:r>
            <a:rPr lang="en-US" b="0" u="none" dirty="0"/>
            <a:t>Families’ perceptions of the overall physical safety of their child’s school</a:t>
          </a:r>
        </a:p>
      </dgm:t>
    </dgm:pt>
    <dgm:pt modelId="{23840752-0B75-FB46-B08F-F38566911DF8}" type="parTrans" cxnId="{F44F2F8B-9EFF-4443-BFF1-E79EC14F7FF9}">
      <dgm:prSet/>
      <dgm:spPr/>
      <dgm:t>
        <a:bodyPr/>
        <a:lstStyle/>
        <a:p>
          <a:endParaRPr lang="en-US"/>
        </a:p>
      </dgm:t>
    </dgm:pt>
    <dgm:pt modelId="{D691E99E-5B54-3247-B47A-F38494E9B057}" type="sibTrans" cxnId="{F44F2F8B-9EFF-4443-BFF1-E79EC14F7FF9}">
      <dgm:prSet/>
      <dgm:spPr/>
      <dgm:t>
        <a:bodyPr/>
        <a:lstStyle/>
        <a:p>
          <a:endParaRPr lang="en-US"/>
        </a:p>
      </dgm:t>
    </dgm:pt>
    <dgm:pt modelId="{1777A4BD-6081-AD47-937E-10D262456B0D}">
      <dgm:prSet phldrT="[Text]"/>
      <dgm:spPr>
        <a:solidFill>
          <a:schemeClr val="bg1"/>
        </a:solidFill>
        <a:ln w="28575">
          <a:solidFill>
            <a:srgbClr val="00518B"/>
          </a:solidFill>
        </a:ln>
      </dgm:spPr>
      <dgm:t>
        <a:bodyPr/>
        <a:lstStyle/>
        <a:p>
          <a:r>
            <a:rPr lang="en-US" b="1" u="sng" dirty="0"/>
            <a:t>Relationships / Respect:</a:t>
          </a:r>
          <a:endParaRPr lang="en-US" b="0" u="none" dirty="0"/>
        </a:p>
        <a:p>
          <a:r>
            <a:rPr lang="en-US" b="0" u="none" dirty="0"/>
            <a:t>Families’ perceptions of how well school staff care for their child</a:t>
          </a:r>
          <a:endParaRPr lang="en-US" b="1" u="sng" dirty="0"/>
        </a:p>
      </dgm:t>
    </dgm:pt>
    <dgm:pt modelId="{E3BDCD8C-2FC2-6347-872D-9188CE3FED8F}" type="parTrans" cxnId="{E7304359-29EB-4F46-9330-31F1107CB8B7}">
      <dgm:prSet/>
      <dgm:spPr/>
      <dgm:t>
        <a:bodyPr/>
        <a:lstStyle/>
        <a:p>
          <a:endParaRPr lang="en-US"/>
        </a:p>
      </dgm:t>
    </dgm:pt>
    <dgm:pt modelId="{6BE82843-4AB3-D342-BDD3-8C484A447D21}" type="sibTrans" cxnId="{E7304359-29EB-4F46-9330-31F1107CB8B7}">
      <dgm:prSet/>
      <dgm:spPr/>
      <dgm:t>
        <a:bodyPr/>
        <a:lstStyle/>
        <a:p>
          <a:endParaRPr lang="en-US"/>
        </a:p>
      </dgm:t>
    </dgm:pt>
    <dgm:pt modelId="{1B1BDACC-6A78-9741-857C-079EF6CBA048}" type="pres">
      <dgm:prSet presAssocID="{1D18BEC0-4EE7-7141-B41C-5AFBB0D15702}" presName="diagram" presStyleCnt="0">
        <dgm:presLayoutVars>
          <dgm:dir/>
          <dgm:resizeHandles val="exact"/>
        </dgm:presLayoutVars>
      </dgm:prSet>
      <dgm:spPr/>
      <dgm:t>
        <a:bodyPr/>
        <a:lstStyle/>
        <a:p>
          <a:endParaRPr lang="en-US"/>
        </a:p>
      </dgm:t>
    </dgm:pt>
    <dgm:pt modelId="{8F22538B-9373-F543-8E12-F11FBC68E742}" type="pres">
      <dgm:prSet presAssocID="{904C584C-0E87-5648-ABAE-8C939EE80E0B}" presName="node" presStyleLbl="node1" presStyleIdx="0" presStyleCnt="5">
        <dgm:presLayoutVars>
          <dgm:bulletEnabled val="1"/>
        </dgm:presLayoutVars>
      </dgm:prSet>
      <dgm:spPr/>
      <dgm:t>
        <a:bodyPr/>
        <a:lstStyle/>
        <a:p>
          <a:endParaRPr lang="en-US"/>
        </a:p>
      </dgm:t>
    </dgm:pt>
    <dgm:pt modelId="{9F4BBE32-7E17-2A46-B7D9-2335C4644660}" type="pres">
      <dgm:prSet presAssocID="{1556EE6D-9537-FA4F-88FE-FE4786DB7A57}" presName="sibTrans" presStyleCnt="0"/>
      <dgm:spPr/>
    </dgm:pt>
    <dgm:pt modelId="{2EB05F45-AA26-AF4A-BEAB-AB815F466328}" type="pres">
      <dgm:prSet presAssocID="{1E2599A5-D3E7-CC4F-B03B-6B14466BD75F}" presName="node" presStyleLbl="node1" presStyleIdx="1" presStyleCnt="5">
        <dgm:presLayoutVars>
          <dgm:bulletEnabled val="1"/>
        </dgm:presLayoutVars>
      </dgm:prSet>
      <dgm:spPr/>
      <dgm:t>
        <a:bodyPr/>
        <a:lstStyle/>
        <a:p>
          <a:endParaRPr lang="en-US"/>
        </a:p>
      </dgm:t>
    </dgm:pt>
    <dgm:pt modelId="{9EBB14BE-9F1A-B44F-81DB-FEB55075CC0E}" type="pres">
      <dgm:prSet presAssocID="{CD2C92A5-BCF9-D445-A665-838A277134EA}" presName="sibTrans" presStyleCnt="0"/>
      <dgm:spPr/>
    </dgm:pt>
    <dgm:pt modelId="{EA13FED3-AAA2-014E-A005-7C3EF958AB93}" type="pres">
      <dgm:prSet presAssocID="{3D75958E-0ECE-384D-80F0-40BB95E96266}" presName="node" presStyleLbl="node1" presStyleIdx="2" presStyleCnt="5">
        <dgm:presLayoutVars>
          <dgm:bulletEnabled val="1"/>
        </dgm:presLayoutVars>
      </dgm:prSet>
      <dgm:spPr/>
      <dgm:t>
        <a:bodyPr/>
        <a:lstStyle/>
        <a:p>
          <a:endParaRPr lang="en-US"/>
        </a:p>
      </dgm:t>
    </dgm:pt>
    <dgm:pt modelId="{33AD26D9-3C7E-4D42-83F8-2E2D04E48B25}" type="pres">
      <dgm:prSet presAssocID="{A3BBD52E-4B84-5C43-9CCD-77C751FDDCCC}" presName="sibTrans" presStyleCnt="0"/>
      <dgm:spPr/>
    </dgm:pt>
    <dgm:pt modelId="{E069E3D8-0777-7F49-A46F-7173E50AE653}" type="pres">
      <dgm:prSet presAssocID="{F8FA074F-D6DC-9147-9322-B5FAA2FAADE1}" presName="node" presStyleLbl="node1" presStyleIdx="3" presStyleCnt="5">
        <dgm:presLayoutVars>
          <dgm:bulletEnabled val="1"/>
        </dgm:presLayoutVars>
      </dgm:prSet>
      <dgm:spPr/>
      <dgm:t>
        <a:bodyPr/>
        <a:lstStyle/>
        <a:p>
          <a:endParaRPr lang="en-US"/>
        </a:p>
      </dgm:t>
    </dgm:pt>
    <dgm:pt modelId="{2D700D59-F1EB-6948-9D4B-22B46804E5E1}" type="pres">
      <dgm:prSet presAssocID="{D691E99E-5B54-3247-B47A-F38494E9B057}" presName="sibTrans" presStyleCnt="0"/>
      <dgm:spPr/>
    </dgm:pt>
    <dgm:pt modelId="{FCFA3020-3084-F54C-A751-385BD7F511CA}" type="pres">
      <dgm:prSet presAssocID="{1777A4BD-6081-AD47-937E-10D262456B0D}" presName="node" presStyleLbl="node1" presStyleIdx="4" presStyleCnt="5">
        <dgm:presLayoutVars>
          <dgm:bulletEnabled val="1"/>
        </dgm:presLayoutVars>
      </dgm:prSet>
      <dgm:spPr/>
      <dgm:t>
        <a:bodyPr/>
        <a:lstStyle/>
        <a:p>
          <a:endParaRPr lang="en-US"/>
        </a:p>
      </dgm:t>
    </dgm:pt>
  </dgm:ptLst>
  <dgm:cxnLst>
    <dgm:cxn modelId="{F44F2F8B-9EFF-4443-BFF1-E79EC14F7FF9}" srcId="{1D18BEC0-4EE7-7141-B41C-5AFBB0D15702}" destId="{F8FA074F-D6DC-9147-9322-B5FAA2FAADE1}" srcOrd="3" destOrd="0" parTransId="{23840752-0B75-FB46-B08F-F38566911DF8}" sibTransId="{D691E99E-5B54-3247-B47A-F38494E9B057}"/>
    <dgm:cxn modelId="{963B2A3D-D46A-BF43-96B0-F7FC6ABC06B8}" type="presOf" srcId="{3D75958E-0ECE-384D-80F0-40BB95E96266}" destId="{EA13FED3-AAA2-014E-A005-7C3EF958AB93}" srcOrd="0" destOrd="0" presId="urn:microsoft.com/office/officeart/2005/8/layout/default"/>
    <dgm:cxn modelId="{6E2512D5-CB0E-8C4C-898E-0906F7EDA8CD}" srcId="{1D18BEC0-4EE7-7141-B41C-5AFBB0D15702}" destId="{3D75958E-0ECE-384D-80F0-40BB95E96266}" srcOrd="2" destOrd="0" parTransId="{CF34E420-3899-6048-9B10-C62AEA8A2F5F}" sibTransId="{A3BBD52E-4B84-5C43-9CCD-77C751FDDCCC}"/>
    <dgm:cxn modelId="{01B02A52-38B5-F644-A6B7-68564490A337}" type="presOf" srcId="{1E2599A5-D3E7-CC4F-B03B-6B14466BD75F}" destId="{2EB05F45-AA26-AF4A-BEAB-AB815F466328}" srcOrd="0" destOrd="0" presId="urn:microsoft.com/office/officeart/2005/8/layout/default"/>
    <dgm:cxn modelId="{BD5BD4F8-5C7F-8148-86DF-C3340BE1D4F0}" srcId="{1D18BEC0-4EE7-7141-B41C-5AFBB0D15702}" destId="{1E2599A5-D3E7-CC4F-B03B-6B14466BD75F}" srcOrd="1" destOrd="0" parTransId="{E5504EDE-8145-DE43-BAF2-C36223E89FC4}" sibTransId="{CD2C92A5-BCF9-D445-A665-838A277134EA}"/>
    <dgm:cxn modelId="{BC4010DE-D927-7D44-9FFE-7652064F2B06}" type="presOf" srcId="{F8FA074F-D6DC-9147-9322-B5FAA2FAADE1}" destId="{E069E3D8-0777-7F49-A46F-7173E50AE653}" srcOrd="0" destOrd="0" presId="urn:microsoft.com/office/officeart/2005/8/layout/default"/>
    <dgm:cxn modelId="{E7304359-29EB-4F46-9330-31F1107CB8B7}" srcId="{1D18BEC0-4EE7-7141-B41C-5AFBB0D15702}" destId="{1777A4BD-6081-AD47-937E-10D262456B0D}" srcOrd="4" destOrd="0" parTransId="{E3BDCD8C-2FC2-6347-872D-9188CE3FED8F}" sibTransId="{6BE82843-4AB3-D342-BDD3-8C484A447D21}"/>
    <dgm:cxn modelId="{D48786C4-063F-D149-971C-C72E02475A4D}" type="presOf" srcId="{1D18BEC0-4EE7-7141-B41C-5AFBB0D15702}" destId="{1B1BDACC-6A78-9741-857C-079EF6CBA048}" srcOrd="0" destOrd="0" presId="urn:microsoft.com/office/officeart/2005/8/layout/default"/>
    <dgm:cxn modelId="{44912C25-CC85-D74F-814E-A564E6F16425}" type="presOf" srcId="{904C584C-0E87-5648-ABAE-8C939EE80E0B}" destId="{8F22538B-9373-F543-8E12-F11FBC68E742}" srcOrd="0" destOrd="0" presId="urn:microsoft.com/office/officeart/2005/8/layout/default"/>
    <dgm:cxn modelId="{9F308E6C-A1C7-9F4B-9A34-8DF028617A3D}" srcId="{1D18BEC0-4EE7-7141-B41C-5AFBB0D15702}" destId="{904C584C-0E87-5648-ABAE-8C939EE80E0B}" srcOrd="0" destOrd="0" parTransId="{F953C931-079B-2C4A-8BFF-9F8254DC867B}" sibTransId="{1556EE6D-9537-FA4F-88FE-FE4786DB7A57}"/>
    <dgm:cxn modelId="{8BFC30F0-F0B4-3E4F-BF27-5700589D10AA}" type="presOf" srcId="{1777A4BD-6081-AD47-937E-10D262456B0D}" destId="{FCFA3020-3084-F54C-A751-385BD7F511CA}" srcOrd="0" destOrd="0" presId="urn:microsoft.com/office/officeart/2005/8/layout/default"/>
    <dgm:cxn modelId="{824978E4-C4A8-364E-9700-D5FFC317B80C}" type="presParOf" srcId="{1B1BDACC-6A78-9741-857C-079EF6CBA048}" destId="{8F22538B-9373-F543-8E12-F11FBC68E742}" srcOrd="0" destOrd="0" presId="urn:microsoft.com/office/officeart/2005/8/layout/default"/>
    <dgm:cxn modelId="{96468521-C9A3-CD4F-8C00-3F9F359B36C5}" type="presParOf" srcId="{1B1BDACC-6A78-9741-857C-079EF6CBA048}" destId="{9F4BBE32-7E17-2A46-B7D9-2335C4644660}" srcOrd="1" destOrd="0" presId="urn:microsoft.com/office/officeart/2005/8/layout/default"/>
    <dgm:cxn modelId="{70BE7D60-69DC-404C-A6F9-1B7C46616764}" type="presParOf" srcId="{1B1BDACC-6A78-9741-857C-079EF6CBA048}" destId="{2EB05F45-AA26-AF4A-BEAB-AB815F466328}" srcOrd="2" destOrd="0" presId="urn:microsoft.com/office/officeart/2005/8/layout/default"/>
    <dgm:cxn modelId="{63C0981C-D4B3-434E-9187-FAC7A1B84B02}" type="presParOf" srcId="{1B1BDACC-6A78-9741-857C-079EF6CBA048}" destId="{9EBB14BE-9F1A-B44F-81DB-FEB55075CC0E}" srcOrd="3" destOrd="0" presId="urn:microsoft.com/office/officeart/2005/8/layout/default"/>
    <dgm:cxn modelId="{D6BDF97A-F79D-7E45-AA67-F8EB1BD72BAD}" type="presParOf" srcId="{1B1BDACC-6A78-9741-857C-079EF6CBA048}" destId="{EA13FED3-AAA2-014E-A005-7C3EF958AB93}" srcOrd="4" destOrd="0" presId="urn:microsoft.com/office/officeart/2005/8/layout/default"/>
    <dgm:cxn modelId="{A1206EA1-2C54-ED4C-9138-CA5C37C311DE}" type="presParOf" srcId="{1B1BDACC-6A78-9741-857C-079EF6CBA048}" destId="{33AD26D9-3C7E-4D42-83F8-2E2D04E48B25}" srcOrd="5" destOrd="0" presId="urn:microsoft.com/office/officeart/2005/8/layout/default"/>
    <dgm:cxn modelId="{6F6E6394-D4E0-CB45-AE6B-BEF5731E9788}" type="presParOf" srcId="{1B1BDACC-6A78-9741-857C-079EF6CBA048}" destId="{E069E3D8-0777-7F49-A46F-7173E50AE653}" srcOrd="6" destOrd="0" presId="urn:microsoft.com/office/officeart/2005/8/layout/default"/>
    <dgm:cxn modelId="{B8836CAC-5BFF-FD46-822D-208E38B8767F}" type="presParOf" srcId="{1B1BDACC-6A78-9741-857C-079EF6CBA048}" destId="{2D700D59-F1EB-6948-9D4B-22B46804E5E1}" srcOrd="7" destOrd="0" presId="urn:microsoft.com/office/officeart/2005/8/layout/default"/>
    <dgm:cxn modelId="{4487EA48-4C5D-C149-A31C-C462334F6A3E}" type="presParOf" srcId="{1B1BDACC-6A78-9741-857C-079EF6CBA048}" destId="{FCFA3020-3084-F54C-A751-385BD7F511CA}"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6CD4E32-4F75-4F62-A7C9-911C64BBFEF0}"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E2C4773B-7AC4-644A-AB06-F3CE10931B2F}">
      <dgm:prSet/>
      <dgm:spPr>
        <a:solidFill>
          <a:srgbClr val="00518B"/>
        </a:solidFill>
      </dgm:spPr>
      <dgm:t>
        <a:bodyPr/>
        <a:lstStyle/>
        <a:p>
          <a:r>
            <a:rPr lang="en-US" dirty="0"/>
            <a:t>Explore </a:t>
          </a:r>
          <a:r>
            <a:rPr lang="en-US"/>
            <a:t>and Reflect </a:t>
          </a:r>
          <a:endParaRPr lang="en-US" dirty="0"/>
        </a:p>
      </dgm:t>
    </dgm:pt>
    <dgm:pt modelId="{279C134B-7400-8945-B092-D73DB52A1459}" type="parTrans" cxnId="{96FF361E-1897-5144-90C5-B660BC773A95}">
      <dgm:prSet/>
      <dgm:spPr/>
      <dgm:t>
        <a:bodyPr/>
        <a:lstStyle/>
        <a:p>
          <a:endParaRPr lang="en-US"/>
        </a:p>
      </dgm:t>
    </dgm:pt>
    <dgm:pt modelId="{E9667A25-4DFC-6240-9150-95237E659AA3}" type="sibTrans" cxnId="{96FF361E-1897-5144-90C5-B660BC773A95}">
      <dgm:prSet/>
      <dgm:spPr/>
      <dgm:t>
        <a:bodyPr/>
        <a:lstStyle/>
        <a:p>
          <a:endParaRPr lang="en-US"/>
        </a:p>
      </dgm:t>
    </dgm:pt>
    <dgm:pt modelId="{AACFCC71-E5E5-D04E-A9D8-FFA5EA263F9C}">
      <dgm:prSet/>
      <dgm:spPr>
        <a:solidFill>
          <a:srgbClr val="00518B"/>
        </a:solidFill>
      </dgm:spPr>
      <dgm:t>
        <a:bodyPr/>
        <a:lstStyle/>
        <a:p>
          <a:r>
            <a:rPr lang="en-US" dirty="0"/>
            <a:t>Set the Tone </a:t>
          </a:r>
        </a:p>
      </dgm:t>
    </dgm:pt>
    <dgm:pt modelId="{971EC5C5-97D8-5940-88F4-AF3A28BA6CA8}" type="sibTrans" cxnId="{6EF34962-5A2F-2E47-9258-4B04BB835589}">
      <dgm:prSet/>
      <dgm:spPr/>
      <dgm:t>
        <a:bodyPr/>
        <a:lstStyle/>
        <a:p>
          <a:endParaRPr lang="en-US"/>
        </a:p>
      </dgm:t>
    </dgm:pt>
    <dgm:pt modelId="{87F9C5B2-0409-1E45-9A28-6EF610FA0639}" type="parTrans" cxnId="{6EF34962-5A2F-2E47-9258-4B04BB835589}">
      <dgm:prSet/>
      <dgm:spPr/>
      <dgm:t>
        <a:bodyPr/>
        <a:lstStyle/>
        <a:p>
          <a:endParaRPr lang="en-US"/>
        </a:p>
      </dgm:t>
    </dgm:pt>
    <dgm:pt modelId="{737AD1FA-354F-204C-8F94-C3C18D4B5827}">
      <dgm:prSet/>
      <dgm:spPr>
        <a:solidFill>
          <a:srgbClr val="00518B"/>
        </a:solidFill>
      </dgm:spPr>
      <dgm:t>
        <a:bodyPr/>
        <a:lstStyle/>
        <a:p>
          <a:r>
            <a:rPr lang="en-US" dirty="0"/>
            <a:t>Guide Community Reflection</a:t>
          </a:r>
        </a:p>
      </dgm:t>
    </dgm:pt>
    <dgm:pt modelId="{A952C276-BB31-2345-822B-4974B409178D}" type="sibTrans" cxnId="{A5D939AF-78B1-8845-828F-C059625B7EAD}">
      <dgm:prSet/>
      <dgm:spPr/>
      <dgm:t>
        <a:bodyPr/>
        <a:lstStyle/>
        <a:p>
          <a:endParaRPr lang="en-US"/>
        </a:p>
      </dgm:t>
    </dgm:pt>
    <dgm:pt modelId="{0BF51DA0-CD21-4F44-8743-4A9DF62C5946}" type="parTrans" cxnId="{A5D939AF-78B1-8845-828F-C059625B7EAD}">
      <dgm:prSet/>
      <dgm:spPr/>
      <dgm:t>
        <a:bodyPr/>
        <a:lstStyle/>
        <a:p>
          <a:endParaRPr lang="en-US"/>
        </a:p>
      </dgm:t>
    </dgm:pt>
    <dgm:pt modelId="{8E295357-57E6-D844-98F8-EBE8777BFCB3}">
      <dgm:prSet/>
      <dgm:spPr>
        <a:solidFill>
          <a:srgbClr val="00518B"/>
        </a:solidFill>
      </dgm:spPr>
      <dgm:t>
        <a:bodyPr/>
        <a:lstStyle/>
        <a:p>
          <a:r>
            <a:rPr lang="en-US" dirty="0"/>
            <a:t>Define a School-Wide Focus</a:t>
          </a:r>
        </a:p>
      </dgm:t>
    </dgm:pt>
    <dgm:pt modelId="{C9D3360B-B998-224A-80B4-3A06EF5B80C7}" type="sibTrans" cxnId="{DD69001F-3E7F-2840-B387-2788A21BCF21}">
      <dgm:prSet/>
      <dgm:spPr/>
      <dgm:t>
        <a:bodyPr/>
        <a:lstStyle/>
        <a:p>
          <a:endParaRPr lang="en-US"/>
        </a:p>
      </dgm:t>
    </dgm:pt>
    <dgm:pt modelId="{2CCB9975-9E84-B641-828F-DFC7F73730C4}" type="parTrans" cxnId="{DD69001F-3E7F-2840-B387-2788A21BCF21}">
      <dgm:prSet/>
      <dgm:spPr/>
      <dgm:t>
        <a:bodyPr/>
        <a:lstStyle/>
        <a:p>
          <a:endParaRPr lang="en-US"/>
        </a:p>
      </dgm:t>
    </dgm:pt>
    <dgm:pt modelId="{833B7476-B8A6-6E45-B7FC-F4C7C1C78518}">
      <dgm:prSet/>
      <dgm:spPr>
        <a:solidFill>
          <a:srgbClr val="00518B"/>
        </a:solidFill>
      </dgm:spPr>
      <dgm:t>
        <a:bodyPr/>
        <a:lstStyle/>
        <a:p>
          <a:r>
            <a:rPr lang="en-US" dirty="0"/>
            <a:t>Enrich Adult Learning</a:t>
          </a:r>
        </a:p>
      </dgm:t>
    </dgm:pt>
    <dgm:pt modelId="{FE2D109C-92E2-8F4A-BBA6-49A22BC34549}" type="sibTrans" cxnId="{D6EEFE6D-6994-474E-A82E-1A653DD9AA08}">
      <dgm:prSet/>
      <dgm:spPr/>
      <dgm:t>
        <a:bodyPr/>
        <a:lstStyle/>
        <a:p>
          <a:endParaRPr lang="en-US"/>
        </a:p>
      </dgm:t>
    </dgm:pt>
    <dgm:pt modelId="{51C36E85-505E-C448-AFE9-20F357DD700C}" type="parTrans" cxnId="{D6EEFE6D-6994-474E-A82E-1A653DD9AA08}">
      <dgm:prSet/>
      <dgm:spPr/>
      <dgm:t>
        <a:bodyPr/>
        <a:lstStyle/>
        <a:p>
          <a:endParaRPr lang="en-US"/>
        </a:p>
      </dgm:t>
    </dgm:pt>
    <dgm:pt modelId="{7A513247-1508-4663-85EF-BC5E0D337A42}" type="pres">
      <dgm:prSet presAssocID="{56CD4E32-4F75-4F62-A7C9-911C64BBFEF0}" presName="Name0" presStyleCnt="0">
        <dgm:presLayoutVars>
          <dgm:chMax val="7"/>
          <dgm:chPref val="7"/>
          <dgm:dir/>
        </dgm:presLayoutVars>
      </dgm:prSet>
      <dgm:spPr/>
      <dgm:t>
        <a:bodyPr/>
        <a:lstStyle/>
        <a:p>
          <a:endParaRPr lang="en-US"/>
        </a:p>
      </dgm:t>
    </dgm:pt>
    <dgm:pt modelId="{3FC24A47-C9A6-47FD-B190-0C609B3ED949}" type="pres">
      <dgm:prSet presAssocID="{56CD4E32-4F75-4F62-A7C9-911C64BBFEF0}" presName="Name1" presStyleCnt="0"/>
      <dgm:spPr/>
    </dgm:pt>
    <dgm:pt modelId="{3A76551E-9B2A-43CB-B708-2FD4D0A641E8}" type="pres">
      <dgm:prSet presAssocID="{56CD4E32-4F75-4F62-A7C9-911C64BBFEF0}" presName="cycle" presStyleCnt="0"/>
      <dgm:spPr/>
    </dgm:pt>
    <dgm:pt modelId="{A3979B65-DA4D-43E6-8C76-97A78223C64A}" type="pres">
      <dgm:prSet presAssocID="{56CD4E32-4F75-4F62-A7C9-911C64BBFEF0}" presName="srcNode" presStyleLbl="node1" presStyleIdx="0" presStyleCnt="5"/>
      <dgm:spPr/>
    </dgm:pt>
    <dgm:pt modelId="{62DB82B5-42CF-4948-8862-06037BA331DD}" type="pres">
      <dgm:prSet presAssocID="{56CD4E32-4F75-4F62-A7C9-911C64BBFEF0}" presName="conn" presStyleLbl="parChTrans1D2" presStyleIdx="0" presStyleCnt="1"/>
      <dgm:spPr/>
      <dgm:t>
        <a:bodyPr/>
        <a:lstStyle/>
        <a:p>
          <a:endParaRPr lang="en-US"/>
        </a:p>
      </dgm:t>
    </dgm:pt>
    <dgm:pt modelId="{1C546B47-C0FB-4024-B4C0-59CF08AA862C}" type="pres">
      <dgm:prSet presAssocID="{56CD4E32-4F75-4F62-A7C9-911C64BBFEF0}" presName="extraNode" presStyleLbl="node1" presStyleIdx="0" presStyleCnt="5"/>
      <dgm:spPr/>
    </dgm:pt>
    <dgm:pt modelId="{CC6363A2-70E8-4DAC-921B-7B9D8EA02AC4}" type="pres">
      <dgm:prSet presAssocID="{56CD4E32-4F75-4F62-A7C9-911C64BBFEF0}" presName="dstNode" presStyleLbl="node1" presStyleIdx="0" presStyleCnt="5"/>
      <dgm:spPr/>
    </dgm:pt>
    <dgm:pt modelId="{D5014122-4E80-8544-96F6-16063BACAB7D}" type="pres">
      <dgm:prSet presAssocID="{E2C4773B-7AC4-644A-AB06-F3CE10931B2F}" presName="text_1" presStyleLbl="node1" presStyleIdx="0" presStyleCnt="5">
        <dgm:presLayoutVars>
          <dgm:bulletEnabled val="1"/>
        </dgm:presLayoutVars>
      </dgm:prSet>
      <dgm:spPr/>
      <dgm:t>
        <a:bodyPr/>
        <a:lstStyle/>
        <a:p>
          <a:endParaRPr lang="en-US"/>
        </a:p>
      </dgm:t>
    </dgm:pt>
    <dgm:pt modelId="{320178A6-028A-D841-9AE9-B156136E335F}" type="pres">
      <dgm:prSet presAssocID="{E2C4773B-7AC4-644A-AB06-F3CE10931B2F}" presName="accent_1" presStyleCnt="0"/>
      <dgm:spPr/>
    </dgm:pt>
    <dgm:pt modelId="{D729A046-C1C2-2843-A468-71ED29F14435}" type="pres">
      <dgm:prSet presAssocID="{E2C4773B-7AC4-644A-AB06-F3CE10931B2F}" presName="accentRepeatNode" presStyleLbl="solidFgAcc1" presStyleIdx="0" presStyleCnt="5"/>
      <dgm:spPr/>
    </dgm:pt>
    <dgm:pt modelId="{4E93B401-E89D-814D-A033-CD773B197543}" type="pres">
      <dgm:prSet presAssocID="{AACFCC71-E5E5-D04E-A9D8-FFA5EA263F9C}" presName="text_2" presStyleLbl="node1" presStyleIdx="1" presStyleCnt="5">
        <dgm:presLayoutVars>
          <dgm:bulletEnabled val="1"/>
        </dgm:presLayoutVars>
      </dgm:prSet>
      <dgm:spPr/>
      <dgm:t>
        <a:bodyPr/>
        <a:lstStyle/>
        <a:p>
          <a:endParaRPr lang="en-US"/>
        </a:p>
      </dgm:t>
    </dgm:pt>
    <dgm:pt modelId="{5ABBB5F7-F16B-A44D-88D4-A9A319E2B9D4}" type="pres">
      <dgm:prSet presAssocID="{AACFCC71-E5E5-D04E-A9D8-FFA5EA263F9C}" presName="accent_2" presStyleCnt="0"/>
      <dgm:spPr/>
    </dgm:pt>
    <dgm:pt modelId="{76FB28E4-181E-8D40-949E-2D654AEC1A97}" type="pres">
      <dgm:prSet presAssocID="{AACFCC71-E5E5-D04E-A9D8-FFA5EA263F9C}" presName="accentRepeatNode" presStyleLbl="solidFgAcc1" presStyleIdx="1" presStyleCnt="5"/>
      <dgm:spPr/>
    </dgm:pt>
    <dgm:pt modelId="{74F5537E-6F6D-0B4D-A348-A79185110C4F}" type="pres">
      <dgm:prSet presAssocID="{737AD1FA-354F-204C-8F94-C3C18D4B5827}" presName="text_3" presStyleLbl="node1" presStyleIdx="2" presStyleCnt="5">
        <dgm:presLayoutVars>
          <dgm:bulletEnabled val="1"/>
        </dgm:presLayoutVars>
      </dgm:prSet>
      <dgm:spPr/>
      <dgm:t>
        <a:bodyPr/>
        <a:lstStyle/>
        <a:p>
          <a:endParaRPr lang="en-US"/>
        </a:p>
      </dgm:t>
    </dgm:pt>
    <dgm:pt modelId="{99C66CDE-4BEC-564B-A4CE-16CEA16DF854}" type="pres">
      <dgm:prSet presAssocID="{737AD1FA-354F-204C-8F94-C3C18D4B5827}" presName="accent_3" presStyleCnt="0"/>
      <dgm:spPr/>
    </dgm:pt>
    <dgm:pt modelId="{EA46E0BD-AAED-724E-8278-776BD7D5EB39}" type="pres">
      <dgm:prSet presAssocID="{737AD1FA-354F-204C-8F94-C3C18D4B5827}" presName="accentRepeatNode" presStyleLbl="solidFgAcc1" presStyleIdx="2" presStyleCnt="5"/>
      <dgm:spPr/>
    </dgm:pt>
    <dgm:pt modelId="{548D392B-E971-F041-8C7D-BCAEAD0F0017}" type="pres">
      <dgm:prSet presAssocID="{8E295357-57E6-D844-98F8-EBE8777BFCB3}" presName="text_4" presStyleLbl="node1" presStyleIdx="3" presStyleCnt="5">
        <dgm:presLayoutVars>
          <dgm:bulletEnabled val="1"/>
        </dgm:presLayoutVars>
      </dgm:prSet>
      <dgm:spPr/>
      <dgm:t>
        <a:bodyPr/>
        <a:lstStyle/>
        <a:p>
          <a:endParaRPr lang="en-US"/>
        </a:p>
      </dgm:t>
    </dgm:pt>
    <dgm:pt modelId="{99FD46CB-F233-B145-A3C8-09F4579A6358}" type="pres">
      <dgm:prSet presAssocID="{8E295357-57E6-D844-98F8-EBE8777BFCB3}" presName="accent_4" presStyleCnt="0"/>
      <dgm:spPr/>
    </dgm:pt>
    <dgm:pt modelId="{79B6D3E7-6A77-FF4A-ABBB-C01F73F85BB5}" type="pres">
      <dgm:prSet presAssocID="{8E295357-57E6-D844-98F8-EBE8777BFCB3}" presName="accentRepeatNode" presStyleLbl="solidFgAcc1" presStyleIdx="3" presStyleCnt="5"/>
      <dgm:spPr/>
    </dgm:pt>
    <dgm:pt modelId="{3B0FA996-65E8-0A49-86FF-C9D5706DEC37}" type="pres">
      <dgm:prSet presAssocID="{833B7476-B8A6-6E45-B7FC-F4C7C1C78518}" presName="text_5" presStyleLbl="node1" presStyleIdx="4" presStyleCnt="5">
        <dgm:presLayoutVars>
          <dgm:bulletEnabled val="1"/>
        </dgm:presLayoutVars>
      </dgm:prSet>
      <dgm:spPr/>
      <dgm:t>
        <a:bodyPr/>
        <a:lstStyle/>
        <a:p>
          <a:endParaRPr lang="en-US"/>
        </a:p>
      </dgm:t>
    </dgm:pt>
    <dgm:pt modelId="{03C2398C-977D-864F-B112-6002E1C510E4}" type="pres">
      <dgm:prSet presAssocID="{833B7476-B8A6-6E45-B7FC-F4C7C1C78518}" presName="accent_5" presStyleCnt="0"/>
      <dgm:spPr/>
    </dgm:pt>
    <dgm:pt modelId="{3DB19D71-9D7C-9B46-947F-8EE75D811945}" type="pres">
      <dgm:prSet presAssocID="{833B7476-B8A6-6E45-B7FC-F4C7C1C78518}" presName="accentRepeatNode" presStyleLbl="solidFgAcc1" presStyleIdx="4" presStyleCnt="5"/>
      <dgm:spPr/>
    </dgm:pt>
  </dgm:ptLst>
  <dgm:cxnLst>
    <dgm:cxn modelId="{96FF361E-1897-5144-90C5-B660BC773A95}" srcId="{56CD4E32-4F75-4F62-A7C9-911C64BBFEF0}" destId="{E2C4773B-7AC4-644A-AB06-F3CE10931B2F}" srcOrd="0" destOrd="0" parTransId="{279C134B-7400-8945-B092-D73DB52A1459}" sibTransId="{E9667A25-4DFC-6240-9150-95237E659AA3}"/>
    <dgm:cxn modelId="{6EF34962-5A2F-2E47-9258-4B04BB835589}" srcId="{56CD4E32-4F75-4F62-A7C9-911C64BBFEF0}" destId="{AACFCC71-E5E5-D04E-A9D8-FFA5EA263F9C}" srcOrd="1" destOrd="0" parTransId="{87F9C5B2-0409-1E45-9A28-6EF610FA0639}" sibTransId="{971EC5C5-97D8-5940-88F4-AF3A28BA6CA8}"/>
    <dgm:cxn modelId="{D6EEFE6D-6994-474E-A82E-1A653DD9AA08}" srcId="{56CD4E32-4F75-4F62-A7C9-911C64BBFEF0}" destId="{833B7476-B8A6-6E45-B7FC-F4C7C1C78518}" srcOrd="4" destOrd="0" parTransId="{51C36E85-505E-C448-AFE9-20F357DD700C}" sibTransId="{FE2D109C-92E2-8F4A-BBA6-49A22BC34549}"/>
    <dgm:cxn modelId="{920ADBF2-F119-7D44-9E78-9C4BF1981A7B}" type="presOf" srcId="{E9667A25-4DFC-6240-9150-95237E659AA3}" destId="{62DB82B5-42CF-4948-8862-06037BA331DD}" srcOrd="0" destOrd="0" presId="urn:microsoft.com/office/officeart/2008/layout/VerticalCurvedList"/>
    <dgm:cxn modelId="{18877319-3B85-2D48-A4D7-0D28F8931A55}" type="presOf" srcId="{8E295357-57E6-D844-98F8-EBE8777BFCB3}" destId="{548D392B-E971-F041-8C7D-BCAEAD0F0017}" srcOrd="0" destOrd="0" presId="urn:microsoft.com/office/officeart/2008/layout/VerticalCurvedList"/>
    <dgm:cxn modelId="{DD69001F-3E7F-2840-B387-2788A21BCF21}" srcId="{56CD4E32-4F75-4F62-A7C9-911C64BBFEF0}" destId="{8E295357-57E6-D844-98F8-EBE8777BFCB3}" srcOrd="3" destOrd="0" parTransId="{2CCB9975-9E84-B641-828F-DFC7F73730C4}" sibTransId="{C9D3360B-B998-224A-80B4-3A06EF5B80C7}"/>
    <dgm:cxn modelId="{3E667E37-6C27-41AC-B2DB-367A687B1126}" type="presOf" srcId="{56CD4E32-4F75-4F62-A7C9-911C64BBFEF0}" destId="{7A513247-1508-4663-85EF-BC5E0D337A42}" srcOrd="0" destOrd="0" presId="urn:microsoft.com/office/officeart/2008/layout/VerticalCurvedList"/>
    <dgm:cxn modelId="{0095338E-12DF-5947-9951-C2CE3BFD7176}" type="presOf" srcId="{AACFCC71-E5E5-D04E-A9D8-FFA5EA263F9C}" destId="{4E93B401-E89D-814D-A033-CD773B197543}" srcOrd="0" destOrd="0" presId="urn:microsoft.com/office/officeart/2008/layout/VerticalCurvedList"/>
    <dgm:cxn modelId="{A5D939AF-78B1-8845-828F-C059625B7EAD}" srcId="{56CD4E32-4F75-4F62-A7C9-911C64BBFEF0}" destId="{737AD1FA-354F-204C-8F94-C3C18D4B5827}" srcOrd="2" destOrd="0" parTransId="{0BF51DA0-CD21-4F44-8743-4A9DF62C5946}" sibTransId="{A952C276-BB31-2345-822B-4974B409178D}"/>
    <dgm:cxn modelId="{D9862F2B-EBEC-BF4F-8D1C-79C7C6606E94}" type="presOf" srcId="{833B7476-B8A6-6E45-B7FC-F4C7C1C78518}" destId="{3B0FA996-65E8-0A49-86FF-C9D5706DEC37}" srcOrd="0" destOrd="0" presId="urn:microsoft.com/office/officeart/2008/layout/VerticalCurvedList"/>
    <dgm:cxn modelId="{6F87718C-A39A-8C4E-B3B0-6CA0A8984C2D}" type="presOf" srcId="{737AD1FA-354F-204C-8F94-C3C18D4B5827}" destId="{74F5537E-6F6D-0B4D-A348-A79185110C4F}" srcOrd="0" destOrd="0" presId="urn:microsoft.com/office/officeart/2008/layout/VerticalCurvedList"/>
    <dgm:cxn modelId="{84855A90-FFD6-F741-8C55-565A0D0B951A}" type="presOf" srcId="{E2C4773B-7AC4-644A-AB06-F3CE10931B2F}" destId="{D5014122-4E80-8544-96F6-16063BACAB7D}" srcOrd="0" destOrd="0" presId="urn:microsoft.com/office/officeart/2008/layout/VerticalCurvedList"/>
    <dgm:cxn modelId="{C368FF3F-86FD-4B0C-BD40-1072BB5127F2}" type="presParOf" srcId="{7A513247-1508-4663-85EF-BC5E0D337A42}" destId="{3FC24A47-C9A6-47FD-B190-0C609B3ED949}" srcOrd="0" destOrd="0" presId="urn:microsoft.com/office/officeart/2008/layout/VerticalCurvedList"/>
    <dgm:cxn modelId="{1A3F74B4-6A50-45AE-B126-F2179E746424}" type="presParOf" srcId="{3FC24A47-C9A6-47FD-B190-0C609B3ED949}" destId="{3A76551E-9B2A-43CB-B708-2FD4D0A641E8}" srcOrd="0" destOrd="0" presId="urn:microsoft.com/office/officeart/2008/layout/VerticalCurvedList"/>
    <dgm:cxn modelId="{1AADFF91-8F71-4B67-900F-C287986171DF}" type="presParOf" srcId="{3A76551E-9B2A-43CB-B708-2FD4D0A641E8}" destId="{A3979B65-DA4D-43E6-8C76-97A78223C64A}" srcOrd="0" destOrd="0" presId="urn:microsoft.com/office/officeart/2008/layout/VerticalCurvedList"/>
    <dgm:cxn modelId="{8A51C143-3810-42F2-8E4E-2FBA88A5723D}" type="presParOf" srcId="{3A76551E-9B2A-43CB-B708-2FD4D0A641E8}" destId="{62DB82B5-42CF-4948-8862-06037BA331DD}" srcOrd="1" destOrd="0" presId="urn:microsoft.com/office/officeart/2008/layout/VerticalCurvedList"/>
    <dgm:cxn modelId="{E25D2FF3-732C-4CB7-BF3E-6D2305CED4E4}" type="presParOf" srcId="{3A76551E-9B2A-43CB-B708-2FD4D0A641E8}" destId="{1C546B47-C0FB-4024-B4C0-59CF08AA862C}" srcOrd="2" destOrd="0" presId="urn:microsoft.com/office/officeart/2008/layout/VerticalCurvedList"/>
    <dgm:cxn modelId="{018ADDB2-7E2A-46DE-9EF4-4B37105523D6}" type="presParOf" srcId="{3A76551E-9B2A-43CB-B708-2FD4D0A641E8}" destId="{CC6363A2-70E8-4DAC-921B-7B9D8EA02AC4}" srcOrd="3" destOrd="0" presId="urn:microsoft.com/office/officeart/2008/layout/VerticalCurvedList"/>
    <dgm:cxn modelId="{68D11F05-216C-8349-B244-D7191A6DDBEE}" type="presParOf" srcId="{3FC24A47-C9A6-47FD-B190-0C609B3ED949}" destId="{D5014122-4E80-8544-96F6-16063BACAB7D}" srcOrd="1" destOrd="0" presId="urn:microsoft.com/office/officeart/2008/layout/VerticalCurvedList"/>
    <dgm:cxn modelId="{6C54427E-3284-F346-95AB-233D4DFC2E95}" type="presParOf" srcId="{3FC24A47-C9A6-47FD-B190-0C609B3ED949}" destId="{320178A6-028A-D841-9AE9-B156136E335F}" srcOrd="2" destOrd="0" presId="urn:microsoft.com/office/officeart/2008/layout/VerticalCurvedList"/>
    <dgm:cxn modelId="{CF5E609E-F788-9A44-A907-7E7278EEB8D6}" type="presParOf" srcId="{320178A6-028A-D841-9AE9-B156136E335F}" destId="{D729A046-C1C2-2843-A468-71ED29F14435}" srcOrd="0" destOrd="0" presId="urn:microsoft.com/office/officeart/2008/layout/VerticalCurvedList"/>
    <dgm:cxn modelId="{4DCBB089-0A38-4942-B6EC-9BC8AE2B1475}" type="presParOf" srcId="{3FC24A47-C9A6-47FD-B190-0C609B3ED949}" destId="{4E93B401-E89D-814D-A033-CD773B197543}" srcOrd="3" destOrd="0" presId="urn:microsoft.com/office/officeart/2008/layout/VerticalCurvedList"/>
    <dgm:cxn modelId="{24B57093-91CE-4145-859E-0B5EFD6C62EF}" type="presParOf" srcId="{3FC24A47-C9A6-47FD-B190-0C609B3ED949}" destId="{5ABBB5F7-F16B-A44D-88D4-A9A319E2B9D4}" srcOrd="4" destOrd="0" presId="urn:microsoft.com/office/officeart/2008/layout/VerticalCurvedList"/>
    <dgm:cxn modelId="{613F3321-CD40-AF42-B61D-2112FA7DC7C2}" type="presParOf" srcId="{5ABBB5F7-F16B-A44D-88D4-A9A319E2B9D4}" destId="{76FB28E4-181E-8D40-949E-2D654AEC1A97}" srcOrd="0" destOrd="0" presId="urn:microsoft.com/office/officeart/2008/layout/VerticalCurvedList"/>
    <dgm:cxn modelId="{50C9F297-E90D-8043-A76A-D1360209359E}" type="presParOf" srcId="{3FC24A47-C9A6-47FD-B190-0C609B3ED949}" destId="{74F5537E-6F6D-0B4D-A348-A79185110C4F}" srcOrd="5" destOrd="0" presId="urn:microsoft.com/office/officeart/2008/layout/VerticalCurvedList"/>
    <dgm:cxn modelId="{ADA7B61E-B9E6-574D-B978-05A34F348EE4}" type="presParOf" srcId="{3FC24A47-C9A6-47FD-B190-0C609B3ED949}" destId="{99C66CDE-4BEC-564B-A4CE-16CEA16DF854}" srcOrd="6" destOrd="0" presId="urn:microsoft.com/office/officeart/2008/layout/VerticalCurvedList"/>
    <dgm:cxn modelId="{DB7294D6-A762-E745-AB4A-CEE46CF65E9E}" type="presParOf" srcId="{99C66CDE-4BEC-564B-A4CE-16CEA16DF854}" destId="{EA46E0BD-AAED-724E-8278-776BD7D5EB39}" srcOrd="0" destOrd="0" presId="urn:microsoft.com/office/officeart/2008/layout/VerticalCurvedList"/>
    <dgm:cxn modelId="{4166C840-7D8C-A244-967D-5CFBBA52933F}" type="presParOf" srcId="{3FC24A47-C9A6-47FD-B190-0C609B3ED949}" destId="{548D392B-E971-F041-8C7D-BCAEAD0F0017}" srcOrd="7" destOrd="0" presId="urn:microsoft.com/office/officeart/2008/layout/VerticalCurvedList"/>
    <dgm:cxn modelId="{1A6A1BE4-6659-EF40-81FE-3F5A55D0AE5D}" type="presParOf" srcId="{3FC24A47-C9A6-47FD-B190-0C609B3ED949}" destId="{99FD46CB-F233-B145-A3C8-09F4579A6358}" srcOrd="8" destOrd="0" presId="urn:microsoft.com/office/officeart/2008/layout/VerticalCurvedList"/>
    <dgm:cxn modelId="{61388FAD-659F-B246-BDCE-F184972C6906}" type="presParOf" srcId="{99FD46CB-F233-B145-A3C8-09F4579A6358}" destId="{79B6D3E7-6A77-FF4A-ABBB-C01F73F85BB5}" srcOrd="0" destOrd="0" presId="urn:microsoft.com/office/officeart/2008/layout/VerticalCurvedList"/>
    <dgm:cxn modelId="{893D6BF4-2E96-8E45-BF41-B257B1AA4AC4}" type="presParOf" srcId="{3FC24A47-C9A6-47FD-B190-0C609B3ED949}" destId="{3B0FA996-65E8-0A49-86FF-C9D5706DEC37}" srcOrd="9" destOrd="0" presId="urn:microsoft.com/office/officeart/2008/layout/VerticalCurvedList"/>
    <dgm:cxn modelId="{D87A427C-C347-3841-A1A6-E916208D2D59}" type="presParOf" srcId="{3FC24A47-C9A6-47FD-B190-0C609B3ED949}" destId="{03C2398C-977D-864F-B112-6002E1C510E4}" srcOrd="10" destOrd="0" presId="urn:microsoft.com/office/officeart/2008/layout/VerticalCurvedList"/>
    <dgm:cxn modelId="{B1142948-3FC4-9B4C-A5ED-2FEF7ABA6399}" type="presParOf" srcId="{03C2398C-977D-864F-B112-6002E1C510E4}" destId="{3DB19D71-9D7C-9B46-947F-8EE75D811945}" srcOrd="0" destOrd="0" presId="urn:microsoft.com/office/officeart/2008/layout/VerticalCurvedList"/>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6CD4E32-4F75-4F62-A7C9-911C64BBFEF0}"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E2C4773B-7AC4-644A-AB06-F3CE10931B2F}">
      <dgm:prSet/>
      <dgm:spPr>
        <a:solidFill>
          <a:srgbClr val="00518B"/>
        </a:solidFill>
      </dgm:spPr>
      <dgm:t>
        <a:bodyPr/>
        <a:lstStyle/>
        <a:p>
          <a:r>
            <a:rPr lang="en-US" dirty="0"/>
            <a:t>Explore </a:t>
          </a:r>
          <a:r>
            <a:rPr lang="en-US"/>
            <a:t>and Reflect </a:t>
          </a:r>
          <a:endParaRPr lang="en-US" dirty="0"/>
        </a:p>
      </dgm:t>
    </dgm:pt>
    <dgm:pt modelId="{279C134B-7400-8945-B092-D73DB52A1459}" type="parTrans" cxnId="{96FF361E-1897-5144-90C5-B660BC773A95}">
      <dgm:prSet/>
      <dgm:spPr/>
      <dgm:t>
        <a:bodyPr/>
        <a:lstStyle/>
        <a:p>
          <a:endParaRPr lang="en-US"/>
        </a:p>
      </dgm:t>
    </dgm:pt>
    <dgm:pt modelId="{E9667A25-4DFC-6240-9150-95237E659AA3}" type="sibTrans" cxnId="{96FF361E-1897-5144-90C5-B660BC773A95}">
      <dgm:prSet/>
      <dgm:spPr/>
      <dgm:t>
        <a:bodyPr/>
        <a:lstStyle/>
        <a:p>
          <a:endParaRPr lang="en-US"/>
        </a:p>
      </dgm:t>
    </dgm:pt>
    <dgm:pt modelId="{AACFCC71-E5E5-D04E-A9D8-FFA5EA263F9C}">
      <dgm:prSet/>
      <dgm:spPr>
        <a:solidFill>
          <a:schemeClr val="accent3"/>
        </a:solidFill>
      </dgm:spPr>
      <dgm:t>
        <a:bodyPr/>
        <a:lstStyle/>
        <a:p>
          <a:r>
            <a:rPr lang="en-US" dirty="0"/>
            <a:t>Set the Tone </a:t>
          </a:r>
        </a:p>
      </dgm:t>
    </dgm:pt>
    <dgm:pt modelId="{971EC5C5-97D8-5940-88F4-AF3A28BA6CA8}" type="sibTrans" cxnId="{6EF34962-5A2F-2E47-9258-4B04BB835589}">
      <dgm:prSet/>
      <dgm:spPr/>
      <dgm:t>
        <a:bodyPr/>
        <a:lstStyle/>
        <a:p>
          <a:endParaRPr lang="en-US"/>
        </a:p>
      </dgm:t>
    </dgm:pt>
    <dgm:pt modelId="{87F9C5B2-0409-1E45-9A28-6EF610FA0639}" type="parTrans" cxnId="{6EF34962-5A2F-2E47-9258-4B04BB835589}">
      <dgm:prSet/>
      <dgm:spPr/>
      <dgm:t>
        <a:bodyPr/>
        <a:lstStyle/>
        <a:p>
          <a:endParaRPr lang="en-US"/>
        </a:p>
      </dgm:t>
    </dgm:pt>
    <dgm:pt modelId="{737AD1FA-354F-204C-8F94-C3C18D4B5827}">
      <dgm:prSet/>
      <dgm:spPr>
        <a:solidFill>
          <a:schemeClr val="accent3"/>
        </a:solidFill>
      </dgm:spPr>
      <dgm:t>
        <a:bodyPr/>
        <a:lstStyle/>
        <a:p>
          <a:r>
            <a:rPr lang="en-US" dirty="0"/>
            <a:t>Guide Community Reflection</a:t>
          </a:r>
        </a:p>
      </dgm:t>
    </dgm:pt>
    <dgm:pt modelId="{A952C276-BB31-2345-822B-4974B409178D}" type="sibTrans" cxnId="{A5D939AF-78B1-8845-828F-C059625B7EAD}">
      <dgm:prSet/>
      <dgm:spPr/>
      <dgm:t>
        <a:bodyPr/>
        <a:lstStyle/>
        <a:p>
          <a:endParaRPr lang="en-US"/>
        </a:p>
      </dgm:t>
    </dgm:pt>
    <dgm:pt modelId="{0BF51DA0-CD21-4F44-8743-4A9DF62C5946}" type="parTrans" cxnId="{A5D939AF-78B1-8845-828F-C059625B7EAD}">
      <dgm:prSet/>
      <dgm:spPr/>
      <dgm:t>
        <a:bodyPr/>
        <a:lstStyle/>
        <a:p>
          <a:endParaRPr lang="en-US"/>
        </a:p>
      </dgm:t>
    </dgm:pt>
    <dgm:pt modelId="{8E295357-57E6-D844-98F8-EBE8777BFCB3}">
      <dgm:prSet/>
      <dgm:spPr>
        <a:solidFill>
          <a:schemeClr val="accent3"/>
        </a:solidFill>
      </dgm:spPr>
      <dgm:t>
        <a:bodyPr/>
        <a:lstStyle/>
        <a:p>
          <a:r>
            <a:rPr lang="en-US" dirty="0"/>
            <a:t>Define a School-Wide Focus</a:t>
          </a:r>
        </a:p>
      </dgm:t>
    </dgm:pt>
    <dgm:pt modelId="{C9D3360B-B998-224A-80B4-3A06EF5B80C7}" type="sibTrans" cxnId="{DD69001F-3E7F-2840-B387-2788A21BCF21}">
      <dgm:prSet/>
      <dgm:spPr/>
      <dgm:t>
        <a:bodyPr/>
        <a:lstStyle/>
        <a:p>
          <a:endParaRPr lang="en-US"/>
        </a:p>
      </dgm:t>
    </dgm:pt>
    <dgm:pt modelId="{2CCB9975-9E84-B641-828F-DFC7F73730C4}" type="parTrans" cxnId="{DD69001F-3E7F-2840-B387-2788A21BCF21}">
      <dgm:prSet/>
      <dgm:spPr/>
      <dgm:t>
        <a:bodyPr/>
        <a:lstStyle/>
        <a:p>
          <a:endParaRPr lang="en-US"/>
        </a:p>
      </dgm:t>
    </dgm:pt>
    <dgm:pt modelId="{833B7476-B8A6-6E45-B7FC-F4C7C1C78518}">
      <dgm:prSet/>
      <dgm:spPr>
        <a:solidFill>
          <a:schemeClr val="accent3"/>
        </a:solidFill>
      </dgm:spPr>
      <dgm:t>
        <a:bodyPr/>
        <a:lstStyle/>
        <a:p>
          <a:r>
            <a:rPr lang="en-US" dirty="0"/>
            <a:t>Enrich Adult Learning</a:t>
          </a:r>
        </a:p>
      </dgm:t>
    </dgm:pt>
    <dgm:pt modelId="{FE2D109C-92E2-8F4A-BBA6-49A22BC34549}" type="sibTrans" cxnId="{D6EEFE6D-6994-474E-A82E-1A653DD9AA08}">
      <dgm:prSet/>
      <dgm:spPr/>
      <dgm:t>
        <a:bodyPr/>
        <a:lstStyle/>
        <a:p>
          <a:endParaRPr lang="en-US"/>
        </a:p>
      </dgm:t>
    </dgm:pt>
    <dgm:pt modelId="{51C36E85-505E-C448-AFE9-20F357DD700C}" type="parTrans" cxnId="{D6EEFE6D-6994-474E-A82E-1A653DD9AA08}">
      <dgm:prSet/>
      <dgm:spPr/>
      <dgm:t>
        <a:bodyPr/>
        <a:lstStyle/>
        <a:p>
          <a:endParaRPr lang="en-US"/>
        </a:p>
      </dgm:t>
    </dgm:pt>
    <dgm:pt modelId="{7A513247-1508-4663-85EF-BC5E0D337A42}" type="pres">
      <dgm:prSet presAssocID="{56CD4E32-4F75-4F62-A7C9-911C64BBFEF0}" presName="Name0" presStyleCnt="0">
        <dgm:presLayoutVars>
          <dgm:chMax val="7"/>
          <dgm:chPref val="7"/>
          <dgm:dir/>
        </dgm:presLayoutVars>
      </dgm:prSet>
      <dgm:spPr/>
      <dgm:t>
        <a:bodyPr/>
        <a:lstStyle/>
        <a:p>
          <a:endParaRPr lang="en-US"/>
        </a:p>
      </dgm:t>
    </dgm:pt>
    <dgm:pt modelId="{3FC24A47-C9A6-47FD-B190-0C609B3ED949}" type="pres">
      <dgm:prSet presAssocID="{56CD4E32-4F75-4F62-A7C9-911C64BBFEF0}" presName="Name1" presStyleCnt="0"/>
      <dgm:spPr/>
    </dgm:pt>
    <dgm:pt modelId="{3A76551E-9B2A-43CB-B708-2FD4D0A641E8}" type="pres">
      <dgm:prSet presAssocID="{56CD4E32-4F75-4F62-A7C9-911C64BBFEF0}" presName="cycle" presStyleCnt="0"/>
      <dgm:spPr/>
    </dgm:pt>
    <dgm:pt modelId="{A3979B65-DA4D-43E6-8C76-97A78223C64A}" type="pres">
      <dgm:prSet presAssocID="{56CD4E32-4F75-4F62-A7C9-911C64BBFEF0}" presName="srcNode" presStyleLbl="node1" presStyleIdx="0" presStyleCnt="5"/>
      <dgm:spPr/>
    </dgm:pt>
    <dgm:pt modelId="{62DB82B5-42CF-4948-8862-06037BA331DD}" type="pres">
      <dgm:prSet presAssocID="{56CD4E32-4F75-4F62-A7C9-911C64BBFEF0}" presName="conn" presStyleLbl="parChTrans1D2" presStyleIdx="0" presStyleCnt="1"/>
      <dgm:spPr/>
      <dgm:t>
        <a:bodyPr/>
        <a:lstStyle/>
        <a:p>
          <a:endParaRPr lang="en-US"/>
        </a:p>
      </dgm:t>
    </dgm:pt>
    <dgm:pt modelId="{1C546B47-C0FB-4024-B4C0-59CF08AA862C}" type="pres">
      <dgm:prSet presAssocID="{56CD4E32-4F75-4F62-A7C9-911C64BBFEF0}" presName="extraNode" presStyleLbl="node1" presStyleIdx="0" presStyleCnt="5"/>
      <dgm:spPr/>
    </dgm:pt>
    <dgm:pt modelId="{CC6363A2-70E8-4DAC-921B-7B9D8EA02AC4}" type="pres">
      <dgm:prSet presAssocID="{56CD4E32-4F75-4F62-A7C9-911C64BBFEF0}" presName="dstNode" presStyleLbl="node1" presStyleIdx="0" presStyleCnt="5"/>
      <dgm:spPr/>
    </dgm:pt>
    <dgm:pt modelId="{D5014122-4E80-8544-96F6-16063BACAB7D}" type="pres">
      <dgm:prSet presAssocID="{E2C4773B-7AC4-644A-AB06-F3CE10931B2F}" presName="text_1" presStyleLbl="node1" presStyleIdx="0" presStyleCnt="5">
        <dgm:presLayoutVars>
          <dgm:bulletEnabled val="1"/>
        </dgm:presLayoutVars>
      </dgm:prSet>
      <dgm:spPr/>
      <dgm:t>
        <a:bodyPr/>
        <a:lstStyle/>
        <a:p>
          <a:endParaRPr lang="en-US"/>
        </a:p>
      </dgm:t>
    </dgm:pt>
    <dgm:pt modelId="{320178A6-028A-D841-9AE9-B156136E335F}" type="pres">
      <dgm:prSet presAssocID="{E2C4773B-7AC4-644A-AB06-F3CE10931B2F}" presName="accent_1" presStyleCnt="0"/>
      <dgm:spPr/>
    </dgm:pt>
    <dgm:pt modelId="{D729A046-C1C2-2843-A468-71ED29F14435}" type="pres">
      <dgm:prSet presAssocID="{E2C4773B-7AC4-644A-AB06-F3CE10931B2F}" presName="accentRepeatNode" presStyleLbl="solidFgAcc1" presStyleIdx="0" presStyleCnt="5"/>
      <dgm:spPr/>
    </dgm:pt>
    <dgm:pt modelId="{4E93B401-E89D-814D-A033-CD773B197543}" type="pres">
      <dgm:prSet presAssocID="{AACFCC71-E5E5-D04E-A9D8-FFA5EA263F9C}" presName="text_2" presStyleLbl="node1" presStyleIdx="1" presStyleCnt="5">
        <dgm:presLayoutVars>
          <dgm:bulletEnabled val="1"/>
        </dgm:presLayoutVars>
      </dgm:prSet>
      <dgm:spPr/>
      <dgm:t>
        <a:bodyPr/>
        <a:lstStyle/>
        <a:p>
          <a:endParaRPr lang="en-US"/>
        </a:p>
      </dgm:t>
    </dgm:pt>
    <dgm:pt modelId="{5ABBB5F7-F16B-A44D-88D4-A9A319E2B9D4}" type="pres">
      <dgm:prSet presAssocID="{AACFCC71-E5E5-D04E-A9D8-FFA5EA263F9C}" presName="accent_2" presStyleCnt="0"/>
      <dgm:spPr/>
    </dgm:pt>
    <dgm:pt modelId="{76FB28E4-181E-8D40-949E-2D654AEC1A97}" type="pres">
      <dgm:prSet presAssocID="{AACFCC71-E5E5-D04E-A9D8-FFA5EA263F9C}" presName="accentRepeatNode" presStyleLbl="solidFgAcc1" presStyleIdx="1" presStyleCnt="5"/>
      <dgm:spPr/>
    </dgm:pt>
    <dgm:pt modelId="{74F5537E-6F6D-0B4D-A348-A79185110C4F}" type="pres">
      <dgm:prSet presAssocID="{737AD1FA-354F-204C-8F94-C3C18D4B5827}" presName="text_3" presStyleLbl="node1" presStyleIdx="2" presStyleCnt="5">
        <dgm:presLayoutVars>
          <dgm:bulletEnabled val="1"/>
        </dgm:presLayoutVars>
      </dgm:prSet>
      <dgm:spPr/>
      <dgm:t>
        <a:bodyPr/>
        <a:lstStyle/>
        <a:p>
          <a:endParaRPr lang="en-US"/>
        </a:p>
      </dgm:t>
    </dgm:pt>
    <dgm:pt modelId="{99C66CDE-4BEC-564B-A4CE-16CEA16DF854}" type="pres">
      <dgm:prSet presAssocID="{737AD1FA-354F-204C-8F94-C3C18D4B5827}" presName="accent_3" presStyleCnt="0"/>
      <dgm:spPr/>
    </dgm:pt>
    <dgm:pt modelId="{EA46E0BD-AAED-724E-8278-776BD7D5EB39}" type="pres">
      <dgm:prSet presAssocID="{737AD1FA-354F-204C-8F94-C3C18D4B5827}" presName="accentRepeatNode" presStyleLbl="solidFgAcc1" presStyleIdx="2" presStyleCnt="5"/>
      <dgm:spPr/>
    </dgm:pt>
    <dgm:pt modelId="{548D392B-E971-F041-8C7D-BCAEAD0F0017}" type="pres">
      <dgm:prSet presAssocID="{8E295357-57E6-D844-98F8-EBE8777BFCB3}" presName="text_4" presStyleLbl="node1" presStyleIdx="3" presStyleCnt="5">
        <dgm:presLayoutVars>
          <dgm:bulletEnabled val="1"/>
        </dgm:presLayoutVars>
      </dgm:prSet>
      <dgm:spPr/>
      <dgm:t>
        <a:bodyPr/>
        <a:lstStyle/>
        <a:p>
          <a:endParaRPr lang="en-US"/>
        </a:p>
      </dgm:t>
    </dgm:pt>
    <dgm:pt modelId="{99FD46CB-F233-B145-A3C8-09F4579A6358}" type="pres">
      <dgm:prSet presAssocID="{8E295357-57E6-D844-98F8-EBE8777BFCB3}" presName="accent_4" presStyleCnt="0"/>
      <dgm:spPr/>
    </dgm:pt>
    <dgm:pt modelId="{79B6D3E7-6A77-FF4A-ABBB-C01F73F85BB5}" type="pres">
      <dgm:prSet presAssocID="{8E295357-57E6-D844-98F8-EBE8777BFCB3}" presName="accentRepeatNode" presStyleLbl="solidFgAcc1" presStyleIdx="3" presStyleCnt="5"/>
      <dgm:spPr/>
    </dgm:pt>
    <dgm:pt modelId="{3B0FA996-65E8-0A49-86FF-C9D5706DEC37}" type="pres">
      <dgm:prSet presAssocID="{833B7476-B8A6-6E45-B7FC-F4C7C1C78518}" presName="text_5" presStyleLbl="node1" presStyleIdx="4" presStyleCnt="5">
        <dgm:presLayoutVars>
          <dgm:bulletEnabled val="1"/>
        </dgm:presLayoutVars>
      </dgm:prSet>
      <dgm:spPr/>
      <dgm:t>
        <a:bodyPr/>
        <a:lstStyle/>
        <a:p>
          <a:endParaRPr lang="en-US"/>
        </a:p>
      </dgm:t>
    </dgm:pt>
    <dgm:pt modelId="{03C2398C-977D-864F-B112-6002E1C510E4}" type="pres">
      <dgm:prSet presAssocID="{833B7476-B8A6-6E45-B7FC-F4C7C1C78518}" presName="accent_5" presStyleCnt="0"/>
      <dgm:spPr/>
    </dgm:pt>
    <dgm:pt modelId="{3DB19D71-9D7C-9B46-947F-8EE75D811945}" type="pres">
      <dgm:prSet presAssocID="{833B7476-B8A6-6E45-B7FC-F4C7C1C78518}" presName="accentRepeatNode" presStyleLbl="solidFgAcc1" presStyleIdx="4" presStyleCnt="5"/>
      <dgm:spPr/>
    </dgm:pt>
  </dgm:ptLst>
  <dgm:cxnLst>
    <dgm:cxn modelId="{96FF361E-1897-5144-90C5-B660BC773A95}" srcId="{56CD4E32-4F75-4F62-A7C9-911C64BBFEF0}" destId="{E2C4773B-7AC4-644A-AB06-F3CE10931B2F}" srcOrd="0" destOrd="0" parTransId="{279C134B-7400-8945-B092-D73DB52A1459}" sibTransId="{E9667A25-4DFC-6240-9150-95237E659AA3}"/>
    <dgm:cxn modelId="{6EF34962-5A2F-2E47-9258-4B04BB835589}" srcId="{56CD4E32-4F75-4F62-A7C9-911C64BBFEF0}" destId="{AACFCC71-E5E5-D04E-A9D8-FFA5EA263F9C}" srcOrd="1" destOrd="0" parTransId="{87F9C5B2-0409-1E45-9A28-6EF610FA0639}" sibTransId="{971EC5C5-97D8-5940-88F4-AF3A28BA6CA8}"/>
    <dgm:cxn modelId="{D6EEFE6D-6994-474E-A82E-1A653DD9AA08}" srcId="{56CD4E32-4F75-4F62-A7C9-911C64BBFEF0}" destId="{833B7476-B8A6-6E45-B7FC-F4C7C1C78518}" srcOrd="4" destOrd="0" parTransId="{51C36E85-505E-C448-AFE9-20F357DD700C}" sibTransId="{FE2D109C-92E2-8F4A-BBA6-49A22BC34549}"/>
    <dgm:cxn modelId="{920ADBF2-F119-7D44-9E78-9C4BF1981A7B}" type="presOf" srcId="{E9667A25-4DFC-6240-9150-95237E659AA3}" destId="{62DB82B5-42CF-4948-8862-06037BA331DD}" srcOrd="0" destOrd="0" presId="urn:microsoft.com/office/officeart/2008/layout/VerticalCurvedList"/>
    <dgm:cxn modelId="{18877319-3B85-2D48-A4D7-0D28F8931A55}" type="presOf" srcId="{8E295357-57E6-D844-98F8-EBE8777BFCB3}" destId="{548D392B-E971-F041-8C7D-BCAEAD0F0017}" srcOrd="0" destOrd="0" presId="urn:microsoft.com/office/officeart/2008/layout/VerticalCurvedList"/>
    <dgm:cxn modelId="{DD69001F-3E7F-2840-B387-2788A21BCF21}" srcId="{56CD4E32-4F75-4F62-A7C9-911C64BBFEF0}" destId="{8E295357-57E6-D844-98F8-EBE8777BFCB3}" srcOrd="3" destOrd="0" parTransId="{2CCB9975-9E84-B641-828F-DFC7F73730C4}" sibTransId="{C9D3360B-B998-224A-80B4-3A06EF5B80C7}"/>
    <dgm:cxn modelId="{3E667E37-6C27-41AC-B2DB-367A687B1126}" type="presOf" srcId="{56CD4E32-4F75-4F62-A7C9-911C64BBFEF0}" destId="{7A513247-1508-4663-85EF-BC5E0D337A42}" srcOrd="0" destOrd="0" presId="urn:microsoft.com/office/officeart/2008/layout/VerticalCurvedList"/>
    <dgm:cxn modelId="{0095338E-12DF-5947-9951-C2CE3BFD7176}" type="presOf" srcId="{AACFCC71-E5E5-D04E-A9D8-FFA5EA263F9C}" destId="{4E93B401-E89D-814D-A033-CD773B197543}" srcOrd="0" destOrd="0" presId="urn:microsoft.com/office/officeart/2008/layout/VerticalCurvedList"/>
    <dgm:cxn modelId="{A5D939AF-78B1-8845-828F-C059625B7EAD}" srcId="{56CD4E32-4F75-4F62-A7C9-911C64BBFEF0}" destId="{737AD1FA-354F-204C-8F94-C3C18D4B5827}" srcOrd="2" destOrd="0" parTransId="{0BF51DA0-CD21-4F44-8743-4A9DF62C5946}" sibTransId="{A952C276-BB31-2345-822B-4974B409178D}"/>
    <dgm:cxn modelId="{D9862F2B-EBEC-BF4F-8D1C-79C7C6606E94}" type="presOf" srcId="{833B7476-B8A6-6E45-B7FC-F4C7C1C78518}" destId="{3B0FA996-65E8-0A49-86FF-C9D5706DEC37}" srcOrd="0" destOrd="0" presId="urn:microsoft.com/office/officeart/2008/layout/VerticalCurvedList"/>
    <dgm:cxn modelId="{6F87718C-A39A-8C4E-B3B0-6CA0A8984C2D}" type="presOf" srcId="{737AD1FA-354F-204C-8F94-C3C18D4B5827}" destId="{74F5537E-6F6D-0B4D-A348-A79185110C4F}" srcOrd="0" destOrd="0" presId="urn:microsoft.com/office/officeart/2008/layout/VerticalCurvedList"/>
    <dgm:cxn modelId="{84855A90-FFD6-F741-8C55-565A0D0B951A}" type="presOf" srcId="{E2C4773B-7AC4-644A-AB06-F3CE10931B2F}" destId="{D5014122-4E80-8544-96F6-16063BACAB7D}" srcOrd="0" destOrd="0" presId="urn:microsoft.com/office/officeart/2008/layout/VerticalCurvedList"/>
    <dgm:cxn modelId="{C368FF3F-86FD-4B0C-BD40-1072BB5127F2}" type="presParOf" srcId="{7A513247-1508-4663-85EF-BC5E0D337A42}" destId="{3FC24A47-C9A6-47FD-B190-0C609B3ED949}" srcOrd="0" destOrd="0" presId="urn:microsoft.com/office/officeart/2008/layout/VerticalCurvedList"/>
    <dgm:cxn modelId="{1A3F74B4-6A50-45AE-B126-F2179E746424}" type="presParOf" srcId="{3FC24A47-C9A6-47FD-B190-0C609B3ED949}" destId="{3A76551E-9B2A-43CB-B708-2FD4D0A641E8}" srcOrd="0" destOrd="0" presId="urn:microsoft.com/office/officeart/2008/layout/VerticalCurvedList"/>
    <dgm:cxn modelId="{1AADFF91-8F71-4B67-900F-C287986171DF}" type="presParOf" srcId="{3A76551E-9B2A-43CB-B708-2FD4D0A641E8}" destId="{A3979B65-DA4D-43E6-8C76-97A78223C64A}" srcOrd="0" destOrd="0" presId="urn:microsoft.com/office/officeart/2008/layout/VerticalCurvedList"/>
    <dgm:cxn modelId="{8A51C143-3810-42F2-8E4E-2FBA88A5723D}" type="presParOf" srcId="{3A76551E-9B2A-43CB-B708-2FD4D0A641E8}" destId="{62DB82B5-42CF-4948-8862-06037BA331DD}" srcOrd="1" destOrd="0" presId="urn:microsoft.com/office/officeart/2008/layout/VerticalCurvedList"/>
    <dgm:cxn modelId="{E25D2FF3-732C-4CB7-BF3E-6D2305CED4E4}" type="presParOf" srcId="{3A76551E-9B2A-43CB-B708-2FD4D0A641E8}" destId="{1C546B47-C0FB-4024-B4C0-59CF08AA862C}" srcOrd="2" destOrd="0" presId="urn:microsoft.com/office/officeart/2008/layout/VerticalCurvedList"/>
    <dgm:cxn modelId="{018ADDB2-7E2A-46DE-9EF4-4B37105523D6}" type="presParOf" srcId="{3A76551E-9B2A-43CB-B708-2FD4D0A641E8}" destId="{CC6363A2-70E8-4DAC-921B-7B9D8EA02AC4}" srcOrd="3" destOrd="0" presId="urn:microsoft.com/office/officeart/2008/layout/VerticalCurvedList"/>
    <dgm:cxn modelId="{68D11F05-216C-8349-B244-D7191A6DDBEE}" type="presParOf" srcId="{3FC24A47-C9A6-47FD-B190-0C609B3ED949}" destId="{D5014122-4E80-8544-96F6-16063BACAB7D}" srcOrd="1" destOrd="0" presId="urn:microsoft.com/office/officeart/2008/layout/VerticalCurvedList"/>
    <dgm:cxn modelId="{6C54427E-3284-F346-95AB-233D4DFC2E95}" type="presParOf" srcId="{3FC24A47-C9A6-47FD-B190-0C609B3ED949}" destId="{320178A6-028A-D841-9AE9-B156136E335F}" srcOrd="2" destOrd="0" presId="urn:microsoft.com/office/officeart/2008/layout/VerticalCurvedList"/>
    <dgm:cxn modelId="{CF5E609E-F788-9A44-A907-7E7278EEB8D6}" type="presParOf" srcId="{320178A6-028A-D841-9AE9-B156136E335F}" destId="{D729A046-C1C2-2843-A468-71ED29F14435}" srcOrd="0" destOrd="0" presId="urn:microsoft.com/office/officeart/2008/layout/VerticalCurvedList"/>
    <dgm:cxn modelId="{4DCBB089-0A38-4942-B6EC-9BC8AE2B1475}" type="presParOf" srcId="{3FC24A47-C9A6-47FD-B190-0C609B3ED949}" destId="{4E93B401-E89D-814D-A033-CD773B197543}" srcOrd="3" destOrd="0" presId="urn:microsoft.com/office/officeart/2008/layout/VerticalCurvedList"/>
    <dgm:cxn modelId="{24B57093-91CE-4145-859E-0B5EFD6C62EF}" type="presParOf" srcId="{3FC24A47-C9A6-47FD-B190-0C609B3ED949}" destId="{5ABBB5F7-F16B-A44D-88D4-A9A319E2B9D4}" srcOrd="4" destOrd="0" presId="urn:microsoft.com/office/officeart/2008/layout/VerticalCurvedList"/>
    <dgm:cxn modelId="{613F3321-CD40-AF42-B61D-2112FA7DC7C2}" type="presParOf" srcId="{5ABBB5F7-F16B-A44D-88D4-A9A319E2B9D4}" destId="{76FB28E4-181E-8D40-949E-2D654AEC1A97}" srcOrd="0" destOrd="0" presId="urn:microsoft.com/office/officeart/2008/layout/VerticalCurvedList"/>
    <dgm:cxn modelId="{50C9F297-E90D-8043-A76A-D1360209359E}" type="presParOf" srcId="{3FC24A47-C9A6-47FD-B190-0C609B3ED949}" destId="{74F5537E-6F6D-0B4D-A348-A79185110C4F}" srcOrd="5" destOrd="0" presId="urn:microsoft.com/office/officeart/2008/layout/VerticalCurvedList"/>
    <dgm:cxn modelId="{ADA7B61E-B9E6-574D-B978-05A34F348EE4}" type="presParOf" srcId="{3FC24A47-C9A6-47FD-B190-0C609B3ED949}" destId="{99C66CDE-4BEC-564B-A4CE-16CEA16DF854}" srcOrd="6" destOrd="0" presId="urn:microsoft.com/office/officeart/2008/layout/VerticalCurvedList"/>
    <dgm:cxn modelId="{DB7294D6-A762-E745-AB4A-CEE46CF65E9E}" type="presParOf" srcId="{99C66CDE-4BEC-564B-A4CE-16CEA16DF854}" destId="{EA46E0BD-AAED-724E-8278-776BD7D5EB39}" srcOrd="0" destOrd="0" presId="urn:microsoft.com/office/officeart/2008/layout/VerticalCurvedList"/>
    <dgm:cxn modelId="{4166C840-7D8C-A244-967D-5CFBBA52933F}" type="presParOf" srcId="{3FC24A47-C9A6-47FD-B190-0C609B3ED949}" destId="{548D392B-E971-F041-8C7D-BCAEAD0F0017}" srcOrd="7" destOrd="0" presId="urn:microsoft.com/office/officeart/2008/layout/VerticalCurvedList"/>
    <dgm:cxn modelId="{1A6A1BE4-6659-EF40-81FE-3F5A55D0AE5D}" type="presParOf" srcId="{3FC24A47-C9A6-47FD-B190-0C609B3ED949}" destId="{99FD46CB-F233-B145-A3C8-09F4579A6358}" srcOrd="8" destOrd="0" presId="urn:microsoft.com/office/officeart/2008/layout/VerticalCurvedList"/>
    <dgm:cxn modelId="{61388FAD-659F-B246-BDCE-F184972C6906}" type="presParOf" srcId="{99FD46CB-F233-B145-A3C8-09F4579A6358}" destId="{79B6D3E7-6A77-FF4A-ABBB-C01F73F85BB5}" srcOrd="0" destOrd="0" presId="urn:microsoft.com/office/officeart/2008/layout/VerticalCurvedList"/>
    <dgm:cxn modelId="{893D6BF4-2E96-8E45-BF41-B257B1AA4AC4}" type="presParOf" srcId="{3FC24A47-C9A6-47FD-B190-0C609B3ED949}" destId="{3B0FA996-65E8-0A49-86FF-C9D5706DEC37}" srcOrd="9" destOrd="0" presId="urn:microsoft.com/office/officeart/2008/layout/VerticalCurvedList"/>
    <dgm:cxn modelId="{D87A427C-C347-3841-A1A6-E916208D2D59}" type="presParOf" srcId="{3FC24A47-C9A6-47FD-B190-0C609B3ED949}" destId="{03C2398C-977D-864F-B112-6002E1C510E4}" srcOrd="10" destOrd="0" presId="urn:microsoft.com/office/officeart/2008/layout/VerticalCurvedList"/>
    <dgm:cxn modelId="{B1142948-3FC4-9B4C-A5ED-2FEF7ABA6399}" type="presParOf" srcId="{03C2398C-977D-864F-B112-6002E1C510E4}" destId="{3DB19D71-9D7C-9B46-947F-8EE75D811945}" srcOrd="0" destOrd="0" presId="urn:microsoft.com/office/officeart/2008/layout/VerticalCurvedList"/>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6CD4E32-4F75-4F62-A7C9-911C64BBFEF0}"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E2C4773B-7AC4-644A-AB06-F3CE10931B2F}">
      <dgm:prSet/>
      <dgm:spPr>
        <a:solidFill>
          <a:schemeClr val="accent3"/>
        </a:solidFill>
      </dgm:spPr>
      <dgm:t>
        <a:bodyPr/>
        <a:lstStyle/>
        <a:p>
          <a:r>
            <a:rPr lang="en-US" dirty="0"/>
            <a:t>Explore </a:t>
          </a:r>
          <a:r>
            <a:rPr lang="en-US"/>
            <a:t>and Reflect </a:t>
          </a:r>
          <a:endParaRPr lang="en-US" dirty="0"/>
        </a:p>
      </dgm:t>
    </dgm:pt>
    <dgm:pt modelId="{279C134B-7400-8945-B092-D73DB52A1459}" type="parTrans" cxnId="{96FF361E-1897-5144-90C5-B660BC773A95}">
      <dgm:prSet/>
      <dgm:spPr/>
      <dgm:t>
        <a:bodyPr/>
        <a:lstStyle/>
        <a:p>
          <a:endParaRPr lang="en-US"/>
        </a:p>
      </dgm:t>
    </dgm:pt>
    <dgm:pt modelId="{E9667A25-4DFC-6240-9150-95237E659AA3}" type="sibTrans" cxnId="{96FF361E-1897-5144-90C5-B660BC773A95}">
      <dgm:prSet/>
      <dgm:spPr/>
      <dgm:t>
        <a:bodyPr/>
        <a:lstStyle/>
        <a:p>
          <a:endParaRPr lang="en-US"/>
        </a:p>
      </dgm:t>
    </dgm:pt>
    <dgm:pt modelId="{AACFCC71-E5E5-D04E-A9D8-FFA5EA263F9C}">
      <dgm:prSet/>
      <dgm:spPr>
        <a:solidFill>
          <a:srgbClr val="00518B"/>
        </a:solidFill>
      </dgm:spPr>
      <dgm:t>
        <a:bodyPr/>
        <a:lstStyle/>
        <a:p>
          <a:r>
            <a:rPr lang="en-US" dirty="0"/>
            <a:t>Set the Tone </a:t>
          </a:r>
        </a:p>
      </dgm:t>
    </dgm:pt>
    <dgm:pt modelId="{971EC5C5-97D8-5940-88F4-AF3A28BA6CA8}" type="sibTrans" cxnId="{6EF34962-5A2F-2E47-9258-4B04BB835589}">
      <dgm:prSet/>
      <dgm:spPr/>
      <dgm:t>
        <a:bodyPr/>
        <a:lstStyle/>
        <a:p>
          <a:endParaRPr lang="en-US"/>
        </a:p>
      </dgm:t>
    </dgm:pt>
    <dgm:pt modelId="{87F9C5B2-0409-1E45-9A28-6EF610FA0639}" type="parTrans" cxnId="{6EF34962-5A2F-2E47-9258-4B04BB835589}">
      <dgm:prSet/>
      <dgm:spPr/>
      <dgm:t>
        <a:bodyPr/>
        <a:lstStyle/>
        <a:p>
          <a:endParaRPr lang="en-US"/>
        </a:p>
      </dgm:t>
    </dgm:pt>
    <dgm:pt modelId="{737AD1FA-354F-204C-8F94-C3C18D4B5827}">
      <dgm:prSet/>
      <dgm:spPr>
        <a:solidFill>
          <a:schemeClr val="accent3"/>
        </a:solidFill>
      </dgm:spPr>
      <dgm:t>
        <a:bodyPr/>
        <a:lstStyle/>
        <a:p>
          <a:r>
            <a:rPr lang="en-US" dirty="0"/>
            <a:t>Guide Community Reflection</a:t>
          </a:r>
        </a:p>
      </dgm:t>
    </dgm:pt>
    <dgm:pt modelId="{A952C276-BB31-2345-822B-4974B409178D}" type="sibTrans" cxnId="{A5D939AF-78B1-8845-828F-C059625B7EAD}">
      <dgm:prSet/>
      <dgm:spPr/>
      <dgm:t>
        <a:bodyPr/>
        <a:lstStyle/>
        <a:p>
          <a:endParaRPr lang="en-US"/>
        </a:p>
      </dgm:t>
    </dgm:pt>
    <dgm:pt modelId="{0BF51DA0-CD21-4F44-8743-4A9DF62C5946}" type="parTrans" cxnId="{A5D939AF-78B1-8845-828F-C059625B7EAD}">
      <dgm:prSet/>
      <dgm:spPr/>
      <dgm:t>
        <a:bodyPr/>
        <a:lstStyle/>
        <a:p>
          <a:endParaRPr lang="en-US"/>
        </a:p>
      </dgm:t>
    </dgm:pt>
    <dgm:pt modelId="{8E295357-57E6-D844-98F8-EBE8777BFCB3}">
      <dgm:prSet/>
      <dgm:spPr>
        <a:solidFill>
          <a:schemeClr val="accent3"/>
        </a:solidFill>
      </dgm:spPr>
      <dgm:t>
        <a:bodyPr/>
        <a:lstStyle/>
        <a:p>
          <a:r>
            <a:rPr lang="en-US" dirty="0"/>
            <a:t>Define a School-Wide Focus</a:t>
          </a:r>
        </a:p>
      </dgm:t>
    </dgm:pt>
    <dgm:pt modelId="{C9D3360B-B998-224A-80B4-3A06EF5B80C7}" type="sibTrans" cxnId="{DD69001F-3E7F-2840-B387-2788A21BCF21}">
      <dgm:prSet/>
      <dgm:spPr/>
      <dgm:t>
        <a:bodyPr/>
        <a:lstStyle/>
        <a:p>
          <a:endParaRPr lang="en-US"/>
        </a:p>
      </dgm:t>
    </dgm:pt>
    <dgm:pt modelId="{2CCB9975-9E84-B641-828F-DFC7F73730C4}" type="parTrans" cxnId="{DD69001F-3E7F-2840-B387-2788A21BCF21}">
      <dgm:prSet/>
      <dgm:spPr/>
      <dgm:t>
        <a:bodyPr/>
        <a:lstStyle/>
        <a:p>
          <a:endParaRPr lang="en-US"/>
        </a:p>
      </dgm:t>
    </dgm:pt>
    <dgm:pt modelId="{833B7476-B8A6-6E45-B7FC-F4C7C1C78518}">
      <dgm:prSet/>
      <dgm:spPr>
        <a:solidFill>
          <a:schemeClr val="accent3"/>
        </a:solidFill>
      </dgm:spPr>
      <dgm:t>
        <a:bodyPr/>
        <a:lstStyle/>
        <a:p>
          <a:r>
            <a:rPr lang="en-US" dirty="0"/>
            <a:t>Enrich Adult Learning</a:t>
          </a:r>
        </a:p>
      </dgm:t>
    </dgm:pt>
    <dgm:pt modelId="{FE2D109C-92E2-8F4A-BBA6-49A22BC34549}" type="sibTrans" cxnId="{D6EEFE6D-6994-474E-A82E-1A653DD9AA08}">
      <dgm:prSet/>
      <dgm:spPr/>
      <dgm:t>
        <a:bodyPr/>
        <a:lstStyle/>
        <a:p>
          <a:endParaRPr lang="en-US"/>
        </a:p>
      </dgm:t>
    </dgm:pt>
    <dgm:pt modelId="{51C36E85-505E-C448-AFE9-20F357DD700C}" type="parTrans" cxnId="{D6EEFE6D-6994-474E-A82E-1A653DD9AA08}">
      <dgm:prSet/>
      <dgm:spPr/>
      <dgm:t>
        <a:bodyPr/>
        <a:lstStyle/>
        <a:p>
          <a:endParaRPr lang="en-US"/>
        </a:p>
      </dgm:t>
    </dgm:pt>
    <dgm:pt modelId="{7A513247-1508-4663-85EF-BC5E0D337A42}" type="pres">
      <dgm:prSet presAssocID="{56CD4E32-4F75-4F62-A7C9-911C64BBFEF0}" presName="Name0" presStyleCnt="0">
        <dgm:presLayoutVars>
          <dgm:chMax val="7"/>
          <dgm:chPref val="7"/>
          <dgm:dir/>
        </dgm:presLayoutVars>
      </dgm:prSet>
      <dgm:spPr/>
      <dgm:t>
        <a:bodyPr/>
        <a:lstStyle/>
        <a:p>
          <a:endParaRPr lang="en-US"/>
        </a:p>
      </dgm:t>
    </dgm:pt>
    <dgm:pt modelId="{3FC24A47-C9A6-47FD-B190-0C609B3ED949}" type="pres">
      <dgm:prSet presAssocID="{56CD4E32-4F75-4F62-A7C9-911C64BBFEF0}" presName="Name1" presStyleCnt="0"/>
      <dgm:spPr/>
    </dgm:pt>
    <dgm:pt modelId="{3A76551E-9B2A-43CB-B708-2FD4D0A641E8}" type="pres">
      <dgm:prSet presAssocID="{56CD4E32-4F75-4F62-A7C9-911C64BBFEF0}" presName="cycle" presStyleCnt="0"/>
      <dgm:spPr/>
    </dgm:pt>
    <dgm:pt modelId="{A3979B65-DA4D-43E6-8C76-97A78223C64A}" type="pres">
      <dgm:prSet presAssocID="{56CD4E32-4F75-4F62-A7C9-911C64BBFEF0}" presName="srcNode" presStyleLbl="node1" presStyleIdx="0" presStyleCnt="5"/>
      <dgm:spPr/>
    </dgm:pt>
    <dgm:pt modelId="{62DB82B5-42CF-4948-8862-06037BA331DD}" type="pres">
      <dgm:prSet presAssocID="{56CD4E32-4F75-4F62-A7C9-911C64BBFEF0}" presName="conn" presStyleLbl="parChTrans1D2" presStyleIdx="0" presStyleCnt="1"/>
      <dgm:spPr/>
      <dgm:t>
        <a:bodyPr/>
        <a:lstStyle/>
        <a:p>
          <a:endParaRPr lang="en-US"/>
        </a:p>
      </dgm:t>
    </dgm:pt>
    <dgm:pt modelId="{1C546B47-C0FB-4024-B4C0-59CF08AA862C}" type="pres">
      <dgm:prSet presAssocID="{56CD4E32-4F75-4F62-A7C9-911C64BBFEF0}" presName="extraNode" presStyleLbl="node1" presStyleIdx="0" presStyleCnt="5"/>
      <dgm:spPr/>
    </dgm:pt>
    <dgm:pt modelId="{CC6363A2-70E8-4DAC-921B-7B9D8EA02AC4}" type="pres">
      <dgm:prSet presAssocID="{56CD4E32-4F75-4F62-A7C9-911C64BBFEF0}" presName="dstNode" presStyleLbl="node1" presStyleIdx="0" presStyleCnt="5"/>
      <dgm:spPr/>
    </dgm:pt>
    <dgm:pt modelId="{D5014122-4E80-8544-96F6-16063BACAB7D}" type="pres">
      <dgm:prSet presAssocID="{E2C4773B-7AC4-644A-AB06-F3CE10931B2F}" presName="text_1" presStyleLbl="node1" presStyleIdx="0" presStyleCnt="5">
        <dgm:presLayoutVars>
          <dgm:bulletEnabled val="1"/>
        </dgm:presLayoutVars>
      </dgm:prSet>
      <dgm:spPr/>
      <dgm:t>
        <a:bodyPr/>
        <a:lstStyle/>
        <a:p>
          <a:endParaRPr lang="en-US"/>
        </a:p>
      </dgm:t>
    </dgm:pt>
    <dgm:pt modelId="{320178A6-028A-D841-9AE9-B156136E335F}" type="pres">
      <dgm:prSet presAssocID="{E2C4773B-7AC4-644A-AB06-F3CE10931B2F}" presName="accent_1" presStyleCnt="0"/>
      <dgm:spPr/>
    </dgm:pt>
    <dgm:pt modelId="{D729A046-C1C2-2843-A468-71ED29F14435}" type="pres">
      <dgm:prSet presAssocID="{E2C4773B-7AC4-644A-AB06-F3CE10931B2F}" presName="accentRepeatNode" presStyleLbl="solidFgAcc1" presStyleIdx="0" presStyleCnt="5"/>
      <dgm:spPr/>
    </dgm:pt>
    <dgm:pt modelId="{4E93B401-E89D-814D-A033-CD773B197543}" type="pres">
      <dgm:prSet presAssocID="{AACFCC71-E5E5-D04E-A9D8-FFA5EA263F9C}" presName="text_2" presStyleLbl="node1" presStyleIdx="1" presStyleCnt="5">
        <dgm:presLayoutVars>
          <dgm:bulletEnabled val="1"/>
        </dgm:presLayoutVars>
      </dgm:prSet>
      <dgm:spPr/>
      <dgm:t>
        <a:bodyPr/>
        <a:lstStyle/>
        <a:p>
          <a:endParaRPr lang="en-US"/>
        </a:p>
      </dgm:t>
    </dgm:pt>
    <dgm:pt modelId="{5ABBB5F7-F16B-A44D-88D4-A9A319E2B9D4}" type="pres">
      <dgm:prSet presAssocID="{AACFCC71-E5E5-D04E-A9D8-FFA5EA263F9C}" presName="accent_2" presStyleCnt="0"/>
      <dgm:spPr/>
    </dgm:pt>
    <dgm:pt modelId="{76FB28E4-181E-8D40-949E-2D654AEC1A97}" type="pres">
      <dgm:prSet presAssocID="{AACFCC71-E5E5-D04E-A9D8-FFA5EA263F9C}" presName="accentRepeatNode" presStyleLbl="solidFgAcc1" presStyleIdx="1" presStyleCnt="5"/>
      <dgm:spPr/>
    </dgm:pt>
    <dgm:pt modelId="{74F5537E-6F6D-0B4D-A348-A79185110C4F}" type="pres">
      <dgm:prSet presAssocID="{737AD1FA-354F-204C-8F94-C3C18D4B5827}" presName="text_3" presStyleLbl="node1" presStyleIdx="2" presStyleCnt="5">
        <dgm:presLayoutVars>
          <dgm:bulletEnabled val="1"/>
        </dgm:presLayoutVars>
      </dgm:prSet>
      <dgm:spPr/>
      <dgm:t>
        <a:bodyPr/>
        <a:lstStyle/>
        <a:p>
          <a:endParaRPr lang="en-US"/>
        </a:p>
      </dgm:t>
    </dgm:pt>
    <dgm:pt modelId="{99C66CDE-4BEC-564B-A4CE-16CEA16DF854}" type="pres">
      <dgm:prSet presAssocID="{737AD1FA-354F-204C-8F94-C3C18D4B5827}" presName="accent_3" presStyleCnt="0"/>
      <dgm:spPr/>
    </dgm:pt>
    <dgm:pt modelId="{EA46E0BD-AAED-724E-8278-776BD7D5EB39}" type="pres">
      <dgm:prSet presAssocID="{737AD1FA-354F-204C-8F94-C3C18D4B5827}" presName="accentRepeatNode" presStyleLbl="solidFgAcc1" presStyleIdx="2" presStyleCnt="5"/>
      <dgm:spPr/>
    </dgm:pt>
    <dgm:pt modelId="{548D392B-E971-F041-8C7D-BCAEAD0F0017}" type="pres">
      <dgm:prSet presAssocID="{8E295357-57E6-D844-98F8-EBE8777BFCB3}" presName="text_4" presStyleLbl="node1" presStyleIdx="3" presStyleCnt="5">
        <dgm:presLayoutVars>
          <dgm:bulletEnabled val="1"/>
        </dgm:presLayoutVars>
      </dgm:prSet>
      <dgm:spPr/>
      <dgm:t>
        <a:bodyPr/>
        <a:lstStyle/>
        <a:p>
          <a:endParaRPr lang="en-US"/>
        </a:p>
      </dgm:t>
    </dgm:pt>
    <dgm:pt modelId="{99FD46CB-F233-B145-A3C8-09F4579A6358}" type="pres">
      <dgm:prSet presAssocID="{8E295357-57E6-D844-98F8-EBE8777BFCB3}" presName="accent_4" presStyleCnt="0"/>
      <dgm:spPr/>
    </dgm:pt>
    <dgm:pt modelId="{79B6D3E7-6A77-FF4A-ABBB-C01F73F85BB5}" type="pres">
      <dgm:prSet presAssocID="{8E295357-57E6-D844-98F8-EBE8777BFCB3}" presName="accentRepeatNode" presStyleLbl="solidFgAcc1" presStyleIdx="3" presStyleCnt="5"/>
      <dgm:spPr/>
    </dgm:pt>
    <dgm:pt modelId="{3B0FA996-65E8-0A49-86FF-C9D5706DEC37}" type="pres">
      <dgm:prSet presAssocID="{833B7476-B8A6-6E45-B7FC-F4C7C1C78518}" presName="text_5" presStyleLbl="node1" presStyleIdx="4" presStyleCnt="5">
        <dgm:presLayoutVars>
          <dgm:bulletEnabled val="1"/>
        </dgm:presLayoutVars>
      </dgm:prSet>
      <dgm:spPr/>
      <dgm:t>
        <a:bodyPr/>
        <a:lstStyle/>
        <a:p>
          <a:endParaRPr lang="en-US"/>
        </a:p>
      </dgm:t>
    </dgm:pt>
    <dgm:pt modelId="{03C2398C-977D-864F-B112-6002E1C510E4}" type="pres">
      <dgm:prSet presAssocID="{833B7476-B8A6-6E45-B7FC-F4C7C1C78518}" presName="accent_5" presStyleCnt="0"/>
      <dgm:spPr/>
    </dgm:pt>
    <dgm:pt modelId="{3DB19D71-9D7C-9B46-947F-8EE75D811945}" type="pres">
      <dgm:prSet presAssocID="{833B7476-B8A6-6E45-B7FC-F4C7C1C78518}" presName="accentRepeatNode" presStyleLbl="solidFgAcc1" presStyleIdx="4" presStyleCnt="5"/>
      <dgm:spPr/>
    </dgm:pt>
  </dgm:ptLst>
  <dgm:cxnLst>
    <dgm:cxn modelId="{96FF361E-1897-5144-90C5-B660BC773A95}" srcId="{56CD4E32-4F75-4F62-A7C9-911C64BBFEF0}" destId="{E2C4773B-7AC4-644A-AB06-F3CE10931B2F}" srcOrd="0" destOrd="0" parTransId="{279C134B-7400-8945-B092-D73DB52A1459}" sibTransId="{E9667A25-4DFC-6240-9150-95237E659AA3}"/>
    <dgm:cxn modelId="{6EF34962-5A2F-2E47-9258-4B04BB835589}" srcId="{56CD4E32-4F75-4F62-A7C9-911C64BBFEF0}" destId="{AACFCC71-E5E5-D04E-A9D8-FFA5EA263F9C}" srcOrd="1" destOrd="0" parTransId="{87F9C5B2-0409-1E45-9A28-6EF610FA0639}" sibTransId="{971EC5C5-97D8-5940-88F4-AF3A28BA6CA8}"/>
    <dgm:cxn modelId="{D6EEFE6D-6994-474E-A82E-1A653DD9AA08}" srcId="{56CD4E32-4F75-4F62-A7C9-911C64BBFEF0}" destId="{833B7476-B8A6-6E45-B7FC-F4C7C1C78518}" srcOrd="4" destOrd="0" parTransId="{51C36E85-505E-C448-AFE9-20F357DD700C}" sibTransId="{FE2D109C-92E2-8F4A-BBA6-49A22BC34549}"/>
    <dgm:cxn modelId="{920ADBF2-F119-7D44-9E78-9C4BF1981A7B}" type="presOf" srcId="{E9667A25-4DFC-6240-9150-95237E659AA3}" destId="{62DB82B5-42CF-4948-8862-06037BA331DD}" srcOrd="0" destOrd="0" presId="urn:microsoft.com/office/officeart/2008/layout/VerticalCurvedList"/>
    <dgm:cxn modelId="{18877319-3B85-2D48-A4D7-0D28F8931A55}" type="presOf" srcId="{8E295357-57E6-D844-98F8-EBE8777BFCB3}" destId="{548D392B-E971-F041-8C7D-BCAEAD0F0017}" srcOrd="0" destOrd="0" presId="urn:microsoft.com/office/officeart/2008/layout/VerticalCurvedList"/>
    <dgm:cxn modelId="{DD69001F-3E7F-2840-B387-2788A21BCF21}" srcId="{56CD4E32-4F75-4F62-A7C9-911C64BBFEF0}" destId="{8E295357-57E6-D844-98F8-EBE8777BFCB3}" srcOrd="3" destOrd="0" parTransId="{2CCB9975-9E84-B641-828F-DFC7F73730C4}" sibTransId="{C9D3360B-B998-224A-80B4-3A06EF5B80C7}"/>
    <dgm:cxn modelId="{3E667E37-6C27-41AC-B2DB-367A687B1126}" type="presOf" srcId="{56CD4E32-4F75-4F62-A7C9-911C64BBFEF0}" destId="{7A513247-1508-4663-85EF-BC5E0D337A42}" srcOrd="0" destOrd="0" presId="urn:microsoft.com/office/officeart/2008/layout/VerticalCurvedList"/>
    <dgm:cxn modelId="{0095338E-12DF-5947-9951-C2CE3BFD7176}" type="presOf" srcId="{AACFCC71-E5E5-D04E-A9D8-FFA5EA263F9C}" destId="{4E93B401-E89D-814D-A033-CD773B197543}" srcOrd="0" destOrd="0" presId="urn:microsoft.com/office/officeart/2008/layout/VerticalCurvedList"/>
    <dgm:cxn modelId="{A5D939AF-78B1-8845-828F-C059625B7EAD}" srcId="{56CD4E32-4F75-4F62-A7C9-911C64BBFEF0}" destId="{737AD1FA-354F-204C-8F94-C3C18D4B5827}" srcOrd="2" destOrd="0" parTransId="{0BF51DA0-CD21-4F44-8743-4A9DF62C5946}" sibTransId="{A952C276-BB31-2345-822B-4974B409178D}"/>
    <dgm:cxn modelId="{D9862F2B-EBEC-BF4F-8D1C-79C7C6606E94}" type="presOf" srcId="{833B7476-B8A6-6E45-B7FC-F4C7C1C78518}" destId="{3B0FA996-65E8-0A49-86FF-C9D5706DEC37}" srcOrd="0" destOrd="0" presId="urn:microsoft.com/office/officeart/2008/layout/VerticalCurvedList"/>
    <dgm:cxn modelId="{6F87718C-A39A-8C4E-B3B0-6CA0A8984C2D}" type="presOf" srcId="{737AD1FA-354F-204C-8F94-C3C18D4B5827}" destId="{74F5537E-6F6D-0B4D-A348-A79185110C4F}" srcOrd="0" destOrd="0" presId="urn:microsoft.com/office/officeart/2008/layout/VerticalCurvedList"/>
    <dgm:cxn modelId="{84855A90-FFD6-F741-8C55-565A0D0B951A}" type="presOf" srcId="{E2C4773B-7AC4-644A-AB06-F3CE10931B2F}" destId="{D5014122-4E80-8544-96F6-16063BACAB7D}" srcOrd="0" destOrd="0" presId="urn:microsoft.com/office/officeart/2008/layout/VerticalCurvedList"/>
    <dgm:cxn modelId="{C368FF3F-86FD-4B0C-BD40-1072BB5127F2}" type="presParOf" srcId="{7A513247-1508-4663-85EF-BC5E0D337A42}" destId="{3FC24A47-C9A6-47FD-B190-0C609B3ED949}" srcOrd="0" destOrd="0" presId="urn:microsoft.com/office/officeart/2008/layout/VerticalCurvedList"/>
    <dgm:cxn modelId="{1A3F74B4-6A50-45AE-B126-F2179E746424}" type="presParOf" srcId="{3FC24A47-C9A6-47FD-B190-0C609B3ED949}" destId="{3A76551E-9B2A-43CB-B708-2FD4D0A641E8}" srcOrd="0" destOrd="0" presId="urn:microsoft.com/office/officeart/2008/layout/VerticalCurvedList"/>
    <dgm:cxn modelId="{1AADFF91-8F71-4B67-900F-C287986171DF}" type="presParOf" srcId="{3A76551E-9B2A-43CB-B708-2FD4D0A641E8}" destId="{A3979B65-DA4D-43E6-8C76-97A78223C64A}" srcOrd="0" destOrd="0" presId="urn:microsoft.com/office/officeart/2008/layout/VerticalCurvedList"/>
    <dgm:cxn modelId="{8A51C143-3810-42F2-8E4E-2FBA88A5723D}" type="presParOf" srcId="{3A76551E-9B2A-43CB-B708-2FD4D0A641E8}" destId="{62DB82B5-42CF-4948-8862-06037BA331DD}" srcOrd="1" destOrd="0" presId="urn:microsoft.com/office/officeart/2008/layout/VerticalCurvedList"/>
    <dgm:cxn modelId="{E25D2FF3-732C-4CB7-BF3E-6D2305CED4E4}" type="presParOf" srcId="{3A76551E-9B2A-43CB-B708-2FD4D0A641E8}" destId="{1C546B47-C0FB-4024-B4C0-59CF08AA862C}" srcOrd="2" destOrd="0" presId="urn:microsoft.com/office/officeart/2008/layout/VerticalCurvedList"/>
    <dgm:cxn modelId="{018ADDB2-7E2A-46DE-9EF4-4B37105523D6}" type="presParOf" srcId="{3A76551E-9B2A-43CB-B708-2FD4D0A641E8}" destId="{CC6363A2-70E8-4DAC-921B-7B9D8EA02AC4}" srcOrd="3" destOrd="0" presId="urn:microsoft.com/office/officeart/2008/layout/VerticalCurvedList"/>
    <dgm:cxn modelId="{68D11F05-216C-8349-B244-D7191A6DDBEE}" type="presParOf" srcId="{3FC24A47-C9A6-47FD-B190-0C609B3ED949}" destId="{D5014122-4E80-8544-96F6-16063BACAB7D}" srcOrd="1" destOrd="0" presId="urn:microsoft.com/office/officeart/2008/layout/VerticalCurvedList"/>
    <dgm:cxn modelId="{6C54427E-3284-F346-95AB-233D4DFC2E95}" type="presParOf" srcId="{3FC24A47-C9A6-47FD-B190-0C609B3ED949}" destId="{320178A6-028A-D841-9AE9-B156136E335F}" srcOrd="2" destOrd="0" presId="urn:microsoft.com/office/officeart/2008/layout/VerticalCurvedList"/>
    <dgm:cxn modelId="{CF5E609E-F788-9A44-A907-7E7278EEB8D6}" type="presParOf" srcId="{320178A6-028A-D841-9AE9-B156136E335F}" destId="{D729A046-C1C2-2843-A468-71ED29F14435}" srcOrd="0" destOrd="0" presId="urn:microsoft.com/office/officeart/2008/layout/VerticalCurvedList"/>
    <dgm:cxn modelId="{4DCBB089-0A38-4942-B6EC-9BC8AE2B1475}" type="presParOf" srcId="{3FC24A47-C9A6-47FD-B190-0C609B3ED949}" destId="{4E93B401-E89D-814D-A033-CD773B197543}" srcOrd="3" destOrd="0" presId="urn:microsoft.com/office/officeart/2008/layout/VerticalCurvedList"/>
    <dgm:cxn modelId="{24B57093-91CE-4145-859E-0B5EFD6C62EF}" type="presParOf" srcId="{3FC24A47-C9A6-47FD-B190-0C609B3ED949}" destId="{5ABBB5F7-F16B-A44D-88D4-A9A319E2B9D4}" srcOrd="4" destOrd="0" presId="urn:microsoft.com/office/officeart/2008/layout/VerticalCurvedList"/>
    <dgm:cxn modelId="{613F3321-CD40-AF42-B61D-2112FA7DC7C2}" type="presParOf" srcId="{5ABBB5F7-F16B-A44D-88D4-A9A319E2B9D4}" destId="{76FB28E4-181E-8D40-949E-2D654AEC1A97}" srcOrd="0" destOrd="0" presId="urn:microsoft.com/office/officeart/2008/layout/VerticalCurvedList"/>
    <dgm:cxn modelId="{50C9F297-E90D-8043-A76A-D1360209359E}" type="presParOf" srcId="{3FC24A47-C9A6-47FD-B190-0C609B3ED949}" destId="{74F5537E-6F6D-0B4D-A348-A79185110C4F}" srcOrd="5" destOrd="0" presId="urn:microsoft.com/office/officeart/2008/layout/VerticalCurvedList"/>
    <dgm:cxn modelId="{ADA7B61E-B9E6-574D-B978-05A34F348EE4}" type="presParOf" srcId="{3FC24A47-C9A6-47FD-B190-0C609B3ED949}" destId="{99C66CDE-4BEC-564B-A4CE-16CEA16DF854}" srcOrd="6" destOrd="0" presId="urn:microsoft.com/office/officeart/2008/layout/VerticalCurvedList"/>
    <dgm:cxn modelId="{DB7294D6-A762-E745-AB4A-CEE46CF65E9E}" type="presParOf" srcId="{99C66CDE-4BEC-564B-A4CE-16CEA16DF854}" destId="{EA46E0BD-AAED-724E-8278-776BD7D5EB39}" srcOrd="0" destOrd="0" presId="urn:microsoft.com/office/officeart/2008/layout/VerticalCurvedList"/>
    <dgm:cxn modelId="{4166C840-7D8C-A244-967D-5CFBBA52933F}" type="presParOf" srcId="{3FC24A47-C9A6-47FD-B190-0C609B3ED949}" destId="{548D392B-E971-F041-8C7D-BCAEAD0F0017}" srcOrd="7" destOrd="0" presId="urn:microsoft.com/office/officeart/2008/layout/VerticalCurvedList"/>
    <dgm:cxn modelId="{1A6A1BE4-6659-EF40-81FE-3F5A55D0AE5D}" type="presParOf" srcId="{3FC24A47-C9A6-47FD-B190-0C609B3ED949}" destId="{99FD46CB-F233-B145-A3C8-09F4579A6358}" srcOrd="8" destOrd="0" presId="urn:microsoft.com/office/officeart/2008/layout/VerticalCurvedList"/>
    <dgm:cxn modelId="{61388FAD-659F-B246-BDCE-F184972C6906}" type="presParOf" srcId="{99FD46CB-F233-B145-A3C8-09F4579A6358}" destId="{79B6D3E7-6A77-FF4A-ABBB-C01F73F85BB5}" srcOrd="0" destOrd="0" presId="urn:microsoft.com/office/officeart/2008/layout/VerticalCurvedList"/>
    <dgm:cxn modelId="{893D6BF4-2E96-8E45-BF41-B257B1AA4AC4}" type="presParOf" srcId="{3FC24A47-C9A6-47FD-B190-0C609B3ED949}" destId="{3B0FA996-65E8-0A49-86FF-C9D5706DEC37}" srcOrd="9" destOrd="0" presId="urn:microsoft.com/office/officeart/2008/layout/VerticalCurvedList"/>
    <dgm:cxn modelId="{D87A427C-C347-3841-A1A6-E916208D2D59}" type="presParOf" srcId="{3FC24A47-C9A6-47FD-B190-0C609B3ED949}" destId="{03C2398C-977D-864F-B112-6002E1C510E4}" srcOrd="10" destOrd="0" presId="urn:microsoft.com/office/officeart/2008/layout/VerticalCurvedList"/>
    <dgm:cxn modelId="{B1142948-3FC4-9B4C-A5ED-2FEF7ABA6399}" type="presParOf" srcId="{03C2398C-977D-864F-B112-6002E1C510E4}" destId="{3DB19D71-9D7C-9B46-947F-8EE75D811945}" srcOrd="0" destOrd="0" presId="urn:microsoft.com/office/officeart/2008/layout/VerticalCurvedList"/>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6CD4E32-4F75-4F62-A7C9-911C64BBFEF0}"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E2C4773B-7AC4-644A-AB06-F3CE10931B2F}">
      <dgm:prSet/>
      <dgm:spPr>
        <a:solidFill>
          <a:schemeClr val="bg2">
            <a:lumMod val="75000"/>
          </a:schemeClr>
        </a:solidFill>
      </dgm:spPr>
      <dgm:t>
        <a:bodyPr/>
        <a:lstStyle/>
        <a:p>
          <a:r>
            <a:rPr lang="en-US" dirty="0"/>
            <a:t>Explore and Reflect </a:t>
          </a:r>
        </a:p>
      </dgm:t>
    </dgm:pt>
    <dgm:pt modelId="{279C134B-7400-8945-B092-D73DB52A1459}" type="parTrans" cxnId="{96FF361E-1897-5144-90C5-B660BC773A95}">
      <dgm:prSet/>
      <dgm:spPr/>
      <dgm:t>
        <a:bodyPr/>
        <a:lstStyle/>
        <a:p>
          <a:endParaRPr lang="en-US"/>
        </a:p>
      </dgm:t>
    </dgm:pt>
    <dgm:pt modelId="{E9667A25-4DFC-6240-9150-95237E659AA3}" type="sibTrans" cxnId="{96FF361E-1897-5144-90C5-B660BC773A95}">
      <dgm:prSet/>
      <dgm:spPr/>
      <dgm:t>
        <a:bodyPr/>
        <a:lstStyle/>
        <a:p>
          <a:endParaRPr lang="en-US"/>
        </a:p>
      </dgm:t>
    </dgm:pt>
    <dgm:pt modelId="{AACFCC71-E5E5-D04E-A9D8-FFA5EA263F9C}">
      <dgm:prSet/>
      <dgm:spPr>
        <a:solidFill>
          <a:schemeClr val="accent3"/>
        </a:solidFill>
      </dgm:spPr>
      <dgm:t>
        <a:bodyPr/>
        <a:lstStyle/>
        <a:p>
          <a:r>
            <a:rPr lang="en-US" dirty="0"/>
            <a:t>Set the Tone </a:t>
          </a:r>
        </a:p>
      </dgm:t>
    </dgm:pt>
    <dgm:pt modelId="{971EC5C5-97D8-5940-88F4-AF3A28BA6CA8}" type="sibTrans" cxnId="{6EF34962-5A2F-2E47-9258-4B04BB835589}">
      <dgm:prSet/>
      <dgm:spPr/>
      <dgm:t>
        <a:bodyPr/>
        <a:lstStyle/>
        <a:p>
          <a:endParaRPr lang="en-US"/>
        </a:p>
      </dgm:t>
    </dgm:pt>
    <dgm:pt modelId="{87F9C5B2-0409-1E45-9A28-6EF610FA0639}" type="parTrans" cxnId="{6EF34962-5A2F-2E47-9258-4B04BB835589}">
      <dgm:prSet/>
      <dgm:spPr/>
      <dgm:t>
        <a:bodyPr/>
        <a:lstStyle/>
        <a:p>
          <a:endParaRPr lang="en-US"/>
        </a:p>
      </dgm:t>
    </dgm:pt>
    <dgm:pt modelId="{737AD1FA-354F-204C-8F94-C3C18D4B5827}">
      <dgm:prSet/>
      <dgm:spPr>
        <a:solidFill>
          <a:srgbClr val="00518B"/>
        </a:solidFill>
      </dgm:spPr>
      <dgm:t>
        <a:bodyPr/>
        <a:lstStyle/>
        <a:p>
          <a:r>
            <a:rPr lang="en-US" dirty="0"/>
            <a:t>Guide Community Reflection</a:t>
          </a:r>
        </a:p>
      </dgm:t>
    </dgm:pt>
    <dgm:pt modelId="{A952C276-BB31-2345-822B-4974B409178D}" type="sibTrans" cxnId="{A5D939AF-78B1-8845-828F-C059625B7EAD}">
      <dgm:prSet/>
      <dgm:spPr/>
      <dgm:t>
        <a:bodyPr/>
        <a:lstStyle/>
        <a:p>
          <a:endParaRPr lang="en-US"/>
        </a:p>
      </dgm:t>
    </dgm:pt>
    <dgm:pt modelId="{0BF51DA0-CD21-4F44-8743-4A9DF62C5946}" type="parTrans" cxnId="{A5D939AF-78B1-8845-828F-C059625B7EAD}">
      <dgm:prSet/>
      <dgm:spPr/>
      <dgm:t>
        <a:bodyPr/>
        <a:lstStyle/>
        <a:p>
          <a:endParaRPr lang="en-US"/>
        </a:p>
      </dgm:t>
    </dgm:pt>
    <dgm:pt modelId="{8E295357-57E6-D844-98F8-EBE8777BFCB3}">
      <dgm:prSet/>
      <dgm:spPr>
        <a:solidFill>
          <a:schemeClr val="accent3"/>
        </a:solidFill>
      </dgm:spPr>
      <dgm:t>
        <a:bodyPr/>
        <a:lstStyle/>
        <a:p>
          <a:r>
            <a:rPr lang="en-US" dirty="0"/>
            <a:t>Define a School-Wide Focus</a:t>
          </a:r>
        </a:p>
      </dgm:t>
    </dgm:pt>
    <dgm:pt modelId="{C9D3360B-B998-224A-80B4-3A06EF5B80C7}" type="sibTrans" cxnId="{DD69001F-3E7F-2840-B387-2788A21BCF21}">
      <dgm:prSet/>
      <dgm:spPr/>
      <dgm:t>
        <a:bodyPr/>
        <a:lstStyle/>
        <a:p>
          <a:endParaRPr lang="en-US"/>
        </a:p>
      </dgm:t>
    </dgm:pt>
    <dgm:pt modelId="{2CCB9975-9E84-B641-828F-DFC7F73730C4}" type="parTrans" cxnId="{DD69001F-3E7F-2840-B387-2788A21BCF21}">
      <dgm:prSet/>
      <dgm:spPr/>
      <dgm:t>
        <a:bodyPr/>
        <a:lstStyle/>
        <a:p>
          <a:endParaRPr lang="en-US"/>
        </a:p>
      </dgm:t>
    </dgm:pt>
    <dgm:pt modelId="{833B7476-B8A6-6E45-B7FC-F4C7C1C78518}">
      <dgm:prSet/>
      <dgm:spPr>
        <a:solidFill>
          <a:schemeClr val="accent3"/>
        </a:solidFill>
      </dgm:spPr>
      <dgm:t>
        <a:bodyPr/>
        <a:lstStyle/>
        <a:p>
          <a:r>
            <a:rPr lang="en-US" dirty="0"/>
            <a:t>Enrich Adult Learning</a:t>
          </a:r>
        </a:p>
      </dgm:t>
    </dgm:pt>
    <dgm:pt modelId="{FE2D109C-92E2-8F4A-BBA6-49A22BC34549}" type="sibTrans" cxnId="{D6EEFE6D-6994-474E-A82E-1A653DD9AA08}">
      <dgm:prSet/>
      <dgm:spPr/>
      <dgm:t>
        <a:bodyPr/>
        <a:lstStyle/>
        <a:p>
          <a:endParaRPr lang="en-US"/>
        </a:p>
      </dgm:t>
    </dgm:pt>
    <dgm:pt modelId="{51C36E85-505E-C448-AFE9-20F357DD700C}" type="parTrans" cxnId="{D6EEFE6D-6994-474E-A82E-1A653DD9AA08}">
      <dgm:prSet/>
      <dgm:spPr/>
      <dgm:t>
        <a:bodyPr/>
        <a:lstStyle/>
        <a:p>
          <a:endParaRPr lang="en-US"/>
        </a:p>
      </dgm:t>
    </dgm:pt>
    <dgm:pt modelId="{7A513247-1508-4663-85EF-BC5E0D337A42}" type="pres">
      <dgm:prSet presAssocID="{56CD4E32-4F75-4F62-A7C9-911C64BBFEF0}" presName="Name0" presStyleCnt="0">
        <dgm:presLayoutVars>
          <dgm:chMax val="7"/>
          <dgm:chPref val="7"/>
          <dgm:dir/>
        </dgm:presLayoutVars>
      </dgm:prSet>
      <dgm:spPr/>
      <dgm:t>
        <a:bodyPr/>
        <a:lstStyle/>
        <a:p>
          <a:endParaRPr lang="en-US"/>
        </a:p>
      </dgm:t>
    </dgm:pt>
    <dgm:pt modelId="{3FC24A47-C9A6-47FD-B190-0C609B3ED949}" type="pres">
      <dgm:prSet presAssocID="{56CD4E32-4F75-4F62-A7C9-911C64BBFEF0}" presName="Name1" presStyleCnt="0"/>
      <dgm:spPr/>
    </dgm:pt>
    <dgm:pt modelId="{3A76551E-9B2A-43CB-B708-2FD4D0A641E8}" type="pres">
      <dgm:prSet presAssocID="{56CD4E32-4F75-4F62-A7C9-911C64BBFEF0}" presName="cycle" presStyleCnt="0"/>
      <dgm:spPr/>
    </dgm:pt>
    <dgm:pt modelId="{A3979B65-DA4D-43E6-8C76-97A78223C64A}" type="pres">
      <dgm:prSet presAssocID="{56CD4E32-4F75-4F62-A7C9-911C64BBFEF0}" presName="srcNode" presStyleLbl="node1" presStyleIdx="0" presStyleCnt="5"/>
      <dgm:spPr/>
    </dgm:pt>
    <dgm:pt modelId="{62DB82B5-42CF-4948-8862-06037BA331DD}" type="pres">
      <dgm:prSet presAssocID="{56CD4E32-4F75-4F62-A7C9-911C64BBFEF0}" presName="conn" presStyleLbl="parChTrans1D2" presStyleIdx="0" presStyleCnt="1"/>
      <dgm:spPr/>
      <dgm:t>
        <a:bodyPr/>
        <a:lstStyle/>
        <a:p>
          <a:endParaRPr lang="en-US"/>
        </a:p>
      </dgm:t>
    </dgm:pt>
    <dgm:pt modelId="{1C546B47-C0FB-4024-B4C0-59CF08AA862C}" type="pres">
      <dgm:prSet presAssocID="{56CD4E32-4F75-4F62-A7C9-911C64BBFEF0}" presName="extraNode" presStyleLbl="node1" presStyleIdx="0" presStyleCnt="5"/>
      <dgm:spPr/>
    </dgm:pt>
    <dgm:pt modelId="{CC6363A2-70E8-4DAC-921B-7B9D8EA02AC4}" type="pres">
      <dgm:prSet presAssocID="{56CD4E32-4F75-4F62-A7C9-911C64BBFEF0}" presName="dstNode" presStyleLbl="node1" presStyleIdx="0" presStyleCnt="5"/>
      <dgm:spPr/>
    </dgm:pt>
    <dgm:pt modelId="{D5014122-4E80-8544-96F6-16063BACAB7D}" type="pres">
      <dgm:prSet presAssocID="{E2C4773B-7AC4-644A-AB06-F3CE10931B2F}" presName="text_1" presStyleLbl="node1" presStyleIdx="0" presStyleCnt="5">
        <dgm:presLayoutVars>
          <dgm:bulletEnabled val="1"/>
        </dgm:presLayoutVars>
      </dgm:prSet>
      <dgm:spPr/>
      <dgm:t>
        <a:bodyPr/>
        <a:lstStyle/>
        <a:p>
          <a:endParaRPr lang="en-US"/>
        </a:p>
      </dgm:t>
    </dgm:pt>
    <dgm:pt modelId="{320178A6-028A-D841-9AE9-B156136E335F}" type="pres">
      <dgm:prSet presAssocID="{E2C4773B-7AC4-644A-AB06-F3CE10931B2F}" presName="accent_1" presStyleCnt="0"/>
      <dgm:spPr/>
    </dgm:pt>
    <dgm:pt modelId="{D729A046-C1C2-2843-A468-71ED29F14435}" type="pres">
      <dgm:prSet presAssocID="{E2C4773B-7AC4-644A-AB06-F3CE10931B2F}" presName="accentRepeatNode" presStyleLbl="solidFgAcc1" presStyleIdx="0" presStyleCnt="5"/>
      <dgm:spPr/>
    </dgm:pt>
    <dgm:pt modelId="{4E93B401-E89D-814D-A033-CD773B197543}" type="pres">
      <dgm:prSet presAssocID="{AACFCC71-E5E5-D04E-A9D8-FFA5EA263F9C}" presName="text_2" presStyleLbl="node1" presStyleIdx="1" presStyleCnt="5">
        <dgm:presLayoutVars>
          <dgm:bulletEnabled val="1"/>
        </dgm:presLayoutVars>
      </dgm:prSet>
      <dgm:spPr/>
      <dgm:t>
        <a:bodyPr/>
        <a:lstStyle/>
        <a:p>
          <a:endParaRPr lang="en-US"/>
        </a:p>
      </dgm:t>
    </dgm:pt>
    <dgm:pt modelId="{5ABBB5F7-F16B-A44D-88D4-A9A319E2B9D4}" type="pres">
      <dgm:prSet presAssocID="{AACFCC71-E5E5-D04E-A9D8-FFA5EA263F9C}" presName="accent_2" presStyleCnt="0"/>
      <dgm:spPr/>
    </dgm:pt>
    <dgm:pt modelId="{76FB28E4-181E-8D40-949E-2D654AEC1A97}" type="pres">
      <dgm:prSet presAssocID="{AACFCC71-E5E5-D04E-A9D8-FFA5EA263F9C}" presName="accentRepeatNode" presStyleLbl="solidFgAcc1" presStyleIdx="1" presStyleCnt="5"/>
      <dgm:spPr/>
    </dgm:pt>
    <dgm:pt modelId="{74F5537E-6F6D-0B4D-A348-A79185110C4F}" type="pres">
      <dgm:prSet presAssocID="{737AD1FA-354F-204C-8F94-C3C18D4B5827}" presName="text_3" presStyleLbl="node1" presStyleIdx="2" presStyleCnt="5">
        <dgm:presLayoutVars>
          <dgm:bulletEnabled val="1"/>
        </dgm:presLayoutVars>
      </dgm:prSet>
      <dgm:spPr/>
      <dgm:t>
        <a:bodyPr/>
        <a:lstStyle/>
        <a:p>
          <a:endParaRPr lang="en-US"/>
        </a:p>
      </dgm:t>
    </dgm:pt>
    <dgm:pt modelId="{99C66CDE-4BEC-564B-A4CE-16CEA16DF854}" type="pres">
      <dgm:prSet presAssocID="{737AD1FA-354F-204C-8F94-C3C18D4B5827}" presName="accent_3" presStyleCnt="0"/>
      <dgm:spPr/>
    </dgm:pt>
    <dgm:pt modelId="{EA46E0BD-AAED-724E-8278-776BD7D5EB39}" type="pres">
      <dgm:prSet presAssocID="{737AD1FA-354F-204C-8F94-C3C18D4B5827}" presName="accentRepeatNode" presStyleLbl="solidFgAcc1" presStyleIdx="2" presStyleCnt="5"/>
      <dgm:spPr/>
    </dgm:pt>
    <dgm:pt modelId="{548D392B-E971-F041-8C7D-BCAEAD0F0017}" type="pres">
      <dgm:prSet presAssocID="{8E295357-57E6-D844-98F8-EBE8777BFCB3}" presName="text_4" presStyleLbl="node1" presStyleIdx="3" presStyleCnt="5">
        <dgm:presLayoutVars>
          <dgm:bulletEnabled val="1"/>
        </dgm:presLayoutVars>
      </dgm:prSet>
      <dgm:spPr/>
      <dgm:t>
        <a:bodyPr/>
        <a:lstStyle/>
        <a:p>
          <a:endParaRPr lang="en-US"/>
        </a:p>
      </dgm:t>
    </dgm:pt>
    <dgm:pt modelId="{99FD46CB-F233-B145-A3C8-09F4579A6358}" type="pres">
      <dgm:prSet presAssocID="{8E295357-57E6-D844-98F8-EBE8777BFCB3}" presName="accent_4" presStyleCnt="0"/>
      <dgm:spPr/>
    </dgm:pt>
    <dgm:pt modelId="{79B6D3E7-6A77-FF4A-ABBB-C01F73F85BB5}" type="pres">
      <dgm:prSet presAssocID="{8E295357-57E6-D844-98F8-EBE8777BFCB3}" presName="accentRepeatNode" presStyleLbl="solidFgAcc1" presStyleIdx="3" presStyleCnt="5"/>
      <dgm:spPr/>
    </dgm:pt>
    <dgm:pt modelId="{3B0FA996-65E8-0A49-86FF-C9D5706DEC37}" type="pres">
      <dgm:prSet presAssocID="{833B7476-B8A6-6E45-B7FC-F4C7C1C78518}" presName="text_5" presStyleLbl="node1" presStyleIdx="4" presStyleCnt="5">
        <dgm:presLayoutVars>
          <dgm:bulletEnabled val="1"/>
        </dgm:presLayoutVars>
      </dgm:prSet>
      <dgm:spPr/>
      <dgm:t>
        <a:bodyPr/>
        <a:lstStyle/>
        <a:p>
          <a:endParaRPr lang="en-US"/>
        </a:p>
      </dgm:t>
    </dgm:pt>
    <dgm:pt modelId="{03C2398C-977D-864F-B112-6002E1C510E4}" type="pres">
      <dgm:prSet presAssocID="{833B7476-B8A6-6E45-B7FC-F4C7C1C78518}" presName="accent_5" presStyleCnt="0"/>
      <dgm:spPr/>
    </dgm:pt>
    <dgm:pt modelId="{3DB19D71-9D7C-9B46-947F-8EE75D811945}" type="pres">
      <dgm:prSet presAssocID="{833B7476-B8A6-6E45-B7FC-F4C7C1C78518}" presName="accentRepeatNode" presStyleLbl="solidFgAcc1" presStyleIdx="4" presStyleCnt="5"/>
      <dgm:spPr/>
    </dgm:pt>
  </dgm:ptLst>
  <dgm:cxnLst>
    <dgm:cxn modelId="{96FF361E-1897-5144-90C5-B660BC773A95}" srcId="{56CD4E32-4F75-4F62-A7C9-911C64BBFEF0}" destId="{E2C4773B-7AC4-644A-AB06-F3CE10931B2F}" srcOrd="0" destOrd="0" parTransId="{279C134B-7400-8945-B092-D73DB52A1459}" sibTransId="{E9667A25-4DFC-6240-9150-95237E659AA3}"/>
    <dgm:cxn modelId="{6EF34962-5A2F-2E47-9258-4B04BB835589}" srcId="{56CD4E32-4F75-4F62-A7C9-911C64BBFEF0}" destId="{AACFCC71-E5E5-D04E-A9D8-FFA5EA263F9C}" srcOrd="1" destOrd="0" parTransId="{87F9C5B2-0409-1E45-9A28-6EF610FA0639}" sibTransId="{971EC5C5-97D8-5940-88F4-AF3A28BA6CA8}"/>
    <dgm:cxn modelId="{D6EEFE6D-6994-474E-A82E-1A653DD9AA08}" srcId="{56CD4E32-4F75-4F62-A7C9-911C64BBFEF0}" destId="{833B7476-B8A6-6E45-B7FC-F4C7C1C78518}" srcOrd="4" destOrd="0" parTransId="{51C36E85-505E-C448-AFE9-20F357DD700C}" sibTransId="{FE2D109C-92E2-8F4A-BBA6-49A22BC34549}"/>
    <dgm:cxn modelId="{920ADBF2-F119-7D44-9E78-9C4BF1981A7B}" type="presOf" srcId="{E9667A25-4DFC-6240-9150-95237E659AA3}" destId="{62DB82B5-42CF-4948-8862-06037BA331DD}" srcOrd="0" destOrd="0" presId="urn:microsoft.com/office/officeart/2008/layout/VerticalCurvedList"/>
    <dgm:cxn modelId="{18877319-3B85-2D48-A4D7-0D28F8931A55}" type="presOf" srcId="{8E295357-57E6-D844-98F8-EBE8777BFCB3}" destId="{548D392B-E971-F041-8C7D-BCAEAD0F0017}" srcOrd="0" destOrd="0" presId="urn:microsoft.com/office/officeart/2008/layout/VerticalCurvedList"/>
    <dgm:cxn modelId="{DD69001F-3E7F-2840-B387-2788A21BCF21}" srcId="{56CD4E32-4F75-4F62-A7C9-911C64BBFEF0}" destId="{8E295357-57E6-D844-98F8-EBE8777BFCB3}" srcOrd="3" destOrd="0" parTransId="{2CCB9975-9E84-B641-828F-DFC7F73730C4}" sibTransId="{C9D3360B-B998-224A-80B4-3A06EF5B80C7}"/>
    <dgm:cxn modelId="{3E667E37-6C27-41AC-B2DB-367A687B1126}" type="presOf" srcId="{56CD4E32-4F75-4F62-A7C9-911C64BBFEF0}" destId="{7A513247-1508-4663-85EF-BC5E0D337A42}" srcOrd="0" destOrd="0" presId="urn:microsoft.com/office/officeart/2008/layout/VerticalCurvedList"/>
    <dgm:cxn modelId="{0095338E-12DF-5947-9951-C2CE3BFD7176}" type="presOf" srcId="{AACFCC71-E5E5-D04E-A9D8-FFA5EA263F9C}" destId="{4E93B401-E89D-814D-A033-CD773B197543}" srcOrd="0" destOrd="0" presId="urn:microsoft.com/office/officeart/2008/layout/VerticalCurvedList"/>
    <dgm:cxn modelId="{A5D939AF-78B1-8845-828F-C059625B7EAD}" srcId="{56CD4E32-4F75-4F62-A7C9-911C64BBFEF0}" destId="{737AD1FA-354F-204C-8F94-C3C18D4B5827}" srcOrd="2" destOrd="0" parTransId="{0BF51DA0-CD21-4F44-8743-4A9DF62C5946}" sibTransId="{A952C276-BB31-2345-822B-4974B409178D}"/>
    <dgm:cxn modelId="{D9862F2B-EBEC-BF4F-8D1C-79C7C6606E94}" type="presOf" srcId="{833B7476-B8A6-6E45-B7FC-F4C7C1C78518}" destId="{3B0FA996-65E8-0A49-86FF-C9D5706DEC37}" srcOrd="0" destOrd="0" presId="urn:microsoft.com/office/officeart/2008/layout/VerticalCurvedList"/>
    <dgm:cxn modelId="{6F87718C-A39A-8C4E-B3B0-6CA0A8984C2D}" type="presOf" srcId="{737AD1FA-354F-204C-8F94-C3C18D4B5827}" destId="{74F5537E-6F6D-0B4D-A348-A79185110C4F}" srcOrd="0" destOrd="0" presId="urn:microsoft.com/office/officeart/2008/layout/VerticalCurvedList"/>
    <dgm:cxn modelId="{84855A90-FFD6-F741-8C55-565A0D0B951A}" type="presOf" srcId="{E2C4773B-7AC4-644A-AB06-F3CE10931B2F}" destId="{D5014122-4E80-8544-96F6-16063BACAB7D}" srcOrd="0" destOrd="0" presId="urn:microsoft.com/office/officeart/2008/layout/VerticalCurvedList"/>
    <dgm:cxn modelId="{C368FF3F-86FD-4B0C-BD40-1072BB5127F2}" type="presParOf" srcId="{7A513247-1508-4663-85EF-BC5E0D337A42}" destId="{3FC24A47-C9A6-47FD-B190-0C609B3ED949}" srcOrd="0" destOrd="0" presId="urn:microsoft.com/office/officeart/2008/layout/VerticalCurvedList"/>
    <dgm:cxn modelId="{1A3F74B4-6A50-45AE-B126-F2179E746424}" type="presParOf" srcId="{3FC24A47-C9A6-47FD-B190-0C609B3ED949}" destId="{3A76551E-9B2A-43CB-B708-2FD4D0A641E8}" srcOrd="0" destOrd="0" presId="urn:microsoft.com/office/officeart/2008/layout/VerticalCurvedList"/>
    <dgm:cxn modelId="{1AADFF91-8F71-4B67-900F-C287986171DF}" type="presParOf" srcId="{3A76551E-9B2A-43CB-B708-2FD4D0A641E8}" destId="{A3979B65-DA4D-43E6-8C76-97A78223C64A}" srcOrd="0" destOrd="0" presId="urn:microsoft.com/office/officeart/2008/layout/VerticalCurvedList"/>
    <dgm:cxn modelId="{8A51C143-3810-42F2-8E4E-2FBA88A5723D}" type="presParOf" srcId="{3A76551E-9B2A-43CB-B708-2FD4D0A641E8}" destId="{62DB82B5-42CF-4948-8862-06037BA331DD}" srcOrd="1" destOrd="0" presId="urn:microsoft.com/office/officeart/2008/layout/VerticalCurvedList"/>
    <dgm:cxn modelId="{E25D2FF3-732C-4CB7-BF3E-6D2305CED4E4}" type="presParOf" srcId="{3A76551E-9B2A-43CB-B708-2FD4D0A641E8}" destId="{1C546B47-C0FB-4024-B4C0-59CF08AA862C}" srcOrd="2" destOrd="0" presId="urn:microsoft.com/office/officeart/2008/layout/VerticalCurvedList"/>
    <dgm:cxn modelId="{018ADDB2-7E2A-46DE-9EF4-4B37105523D6}" type="presParOf" srcId="{3A76551E-9B2A-43CB-B708-2FD4D0A641E8}" destId="{CC6363A2-70E8-4DAC-921B-7B9D8EA02AC4}" srcOrd="3" destOrd="0" presId="urn:microsoft.com/office/officeart/2008/layout/VerticalCurvedList"/>
    <dgm:cxn modelId="{68D11F05-216C-8349-B244-D7191A6DDBEE}" type="presParOf" srcId="{3FC24A47-C9A6-47FD-B190-0C609B3ED949}" destId="{D5014122-4E80-8544-96F6-16063BACAB7D}" srcOrd="1" destOrd="0" presId="urn:microsoft.com/office/officeart/2008/layout/VerticalCurvedList"/>
    <dgm:cxn modelId="{6C54427E-3284-F346-95AB-233D4DFC2E95}" type="presParOf" srcId="{3FC24A47-C9A6-47FD-B190-0C609B3ED949}" destId="{320178A6-028A-D841-9AE9-B156136E335F}" srcOrd="2" destOrd="0" presId="urn:microsoft.com/office/officeart/2008/layout/VerticalCurvedList"/>
    <dgm:cxn modelId="{CF5E609E-F788-9A44-A907-7E7278EEB8D6}" type="presParOf" srcId="{320178A6-028A-D841-9AE9-B156136E335F}" destId="{D729A046-C1C2-2843-A468-71ED29F14435}" srcOrd="0" destOrd="0" presId="urn:microsoft.com/office/officeart/2008/layout/VerticalCurvedList"/>
    <dgm:cxn modelId="{4DCBB089-0A38-4942-B6EC-9BC8AE2B1475}" type="presParOf" srcId="{3FC24A47-C9A6-47FD-B190-0C609B3ED949}" destId="{4E93B401-E89D-814D-A033-CD773B197543}" srcOrd="3" destOrd="0" presId="urn:microsoft.com/office/officeart/2008/layout/VerticalCurvedList"/>
    <dgm:cxn modelId="{24B57093-91CE-4145-859E-0B5EFD6C62EF}" type="presParOf" srcId="{3FC24A47-C9A6-47FD-B190-0C609B3ED949}" destId="{5ABBB5F7-F16B-A44D-88D4-A9A319E2B9D4}" srcOrd="4" destOrd="0" presId="urn:microsoft.com/office/officeart/2008/layout/VerticalCurvedList"/>
    <dgm:cxn modelId="{613F3321-CD40-AF42-B61D-2112FA7DC7C2}" type="presParOf" srcId="{5ABBB5F7-F16B-A44D-88D4-A9A319E2B9D4}" destId="{76FB28E4-181E-8D40-949E-2D654AEC1A97}" srcOrd="0" destOrd="0" presId="urn:microsoft.com/office/officeart/2008/layout/VerticalCurvedList"/>
    <dgm:cxn modelId="{50C9F297-E90D-8043-A76A-D1360209359E}" type="presParOf" srcId="{3FC24A47-C9A6-47FD-B190-0C609B3ED949}" destId="{74F5537E-6F6D-0B4D-A348-A79185110C4F}" srcOrd="5" destOrd="0" presId="urn:microsoft.com/office/officeart/2008/layout/VerticalCurvedList"/>
    <dgm:cxn modelId="{ADA7B61E-B9E6-574D-B978-05A34F348EE4}" type="presParOf" srcId="{3FC24A47-C9A6-47FD-B190-0C609B3ED949}" destId="{99C66CDE-4BEC-564B-A4CE-16CEA16DF854}" srcOrd="6" destOrd="0" presId="urn:microsoft.com/office/officeart/2008/layout/VerticalCurvedList"/>
    <dgm:cxn modelId="{DB7294D6-A762-E745-AB4A-CEE46CF65E9E}" type="presParOf" srcId="{99C66CDE-4BEC-564B-A4CE-16CEA16DF854}" destId="{EA46E0BD-AAED-724E-8278-776BD7D5EB39}" srcOrd="0" destOrd="0" presId="urn:microsoft.com/office/officeart/2008/layout/VerticalCurvedList"/>
    <dgm:cxn modelId="{4166C840-7D8C-A244-967D-5CFBBA52933F}" type="presParOf" srcId="{3FC24A47-C9A6-47FD-B190-0C609B3ED949}" destId="{548D392B-E971-F041-8C7D-BCAEAD0F0017}" srcOrd="7" destOrd="0" presId="urn:microsoft.com/office/officeart/2008/layout/VerticalCurvedList"/>
    <dgm:cxn modelId="{1A6A1BE4-6659-EF40-81FE-3F5A55D0AE5D}" type="presParOf" srcId="{3FC24A47-C9A6-47FD-B190-0C609B3ED949}" destId="{99FD46CB-F233-B145-A3C8-09F4579A6358}" srcOrd="8" destOrd="0" presId="urn:microsoft.com/office/officeart/2008/layout/VerticalCurvedList"/>
    <dgm:cxn modelId="{61388FAD-659F-B246-BDCE-F184972C6906}" type="presParOf" srcId="{99FD46CB-F233-B145-A3C8-09F4579A6358}" destId="{79B6D3E7-6A77-FF4A-ABBB-C01F73F85BB5}" srcOrd="0" destOrd="0" presId="urn:microsoft.com/office/officeart/2008/layout/VerticalCurvedList"/>
    <dgm:cxn modelId="{893D6BF4-2E96-8E45-BF41-B257B1AA4AC4}" type="presParOf" srcId="{3FC24A47-C9A6-47FD-B190-0C609B3ED949}" destId="{3B0FA996-65E8-0A49-86FF-C9D5706DEC37}" srcOrd="9" destOrd="0" presId="urn:microsoft.com/office/officeart/2008/layout/VerticalCurvedList"/>
    <dgm:cxn modelId="{D87A427C-C347-3841-A1A6-E916208D2D59}" type="presParOf" srcId="{3FC24A47-C9A6-47FD-B190-0C609B3ED949}" destId="{03C2398C-977D-864F-B112-6002E1C510E4}" srcOrd="10" destOrd="0" presId="urn:microsoft.com/office/officeart/2008/layout/VerticalCurvedList"/>
    <dgm:cxn modelId="{B1142948-3FC4-9B4C-A5ED-2FEF7ABA6399}" type="presParOf" srcId="{03C2398C-977D-864F-B112-6002E1C510E4}" destId="{3DB19D71-9D7C-9B46-947F-8EE75D811945}" srcOrd="0" destOrd="0" presId="urn:microsoft.com/office/officeart/2008/layout/VerticalCurvedList"/>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6CD4E32-4F75-4F62-A7C9-911C64BBFEF0}"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E2C4773B-7AC4-644A-AB06-F3CE10931B2F}">
      <dgm:prSet/>
      <dgm:spPr>
        <a:solidFill>
          <a:schemeClr val="bg2">
            <a:lumMod val="75000"/>
          </a:schemeClr>
        </a:solidFill>
      </dgm:spPr>
      <dgm:t>
        <a:bodyPr/>
        <a:lstStyle/>
        <a:p>
          <a:r>
            <a:rPr lang="en-US" dirty="0"/>
            <a:t>Explore and Reflect </a:t>
          </a:r>
        </a:p>
      </dgm:t>
    </dgm:pt>
    <dgm:pt modelId="{279C134B-7400-8945-B092-D73DB52A1459}" type="parTrans" cxnId="{96FF361E-1897-5144-90C5-B660BC773A95}">
      <dgm:prSet/>
      <dgm:spPr/>
      <dgm:t>
        <a:bodyPr/>
        <a:lstStyle/>
        <a:p>
          <a:endParaRPr lang="en-US"/>
        </a:p>
      </dgm:t>
    </dgm:pt>
    <dgm:pt modelId="{E9667A25-4DFC-6240-9150-95237E659AA3}" type="sibTrans" cxnId="{96FF361E-1897-5144-90C5-B660BC773A95}">
      <dgm:prSet/>
      <dgm:spPr/>
      <dgm:t>
        <a:bodyPr/>
        <a:lstStyle/>
        <a:p>
          <a:endParaRPr lang="en-US"/>
        </a:p>
      </dgm:t>
    </dgm:pt>
    <dgm:pt modelId="{AACFCC71-E5E5-D04E-A9D8-FFA5EA263F9C}">
      <dgm:prSet/>
      <dgm:spPr>
        <a:solidFill>
          <a:schemeClr val="accent3"/>
        </a:solidFill>
      </dgm:spPr>
      <dgm:t>
        <a:bodyPr/>
        <a:lstStyle/>
        <a:p>
          <a:r>
            <a:rPr lang="en-US" dirty="0"/>
            <a:t>Set the Tone </a:t>
          </a:r>
        </a:p>
      </dgm:t>
    </dgm:pt>
    <dgm:pt modelId="{971EC5C5-97D8-5940-88F4-AF3A28BA6CA8}" type="sibTrans" cxnId="{6EF34962-5A2F-2E47-9258-4B04BB835589}">
      <dgm:prSet/>
      <dgm:spPr/>
      <dgm:t>
        <a:bodyPr/>
        <a:lstStyle/>
        <a:p>
          <a:endParaRPr lang="en-US"/>
        </a:p>
      </dgm:t>
    </dgm:pt>
    <dgm:pt modelId="{87F9C5B2-0409-1E45-9A28-6EF610FA0639}" type="parTrans" cxnId="{6EF34962-5A2F-2E47-9258-4B04BB835589}">
      <dgm:prSet/>
      <dgm:spPr/>
      <dgm:t>
        <a:bodyPr/>
        <a:lstStyle/>
        <a:p>
          <a:endParaRPr lang="en-US"/>
        </a:p>
      </dgm:t>
    </dgm:pt>
    <dgm:pt modelId="{737AD1FA-354F-204C-8F94-C3C18D4B5827}">
      <dgm:prSet/>
      <dgm:spPr>
        <a:solidFill>
          <a:schemeClr val="bg2">
            <a:lumMod val="75000"/>
          </a:schemeClr>
        </a:solidFill>
      </dgm:spPr>
      <dgm:t>
        <a:bodyPr/>
        <a:lstStyle/>
        <a:p>
          <a:r>
            <a:rPr lang="en-US" dirty="0"/>
            <a:t>Guide Community Reflection</a:t>
          </a:r>
        </a:p>
      </dgm:t>
    </dgm:pt>
    <dgm:pt modelId="{A952C276-BB31-2345-822B-4974B409178D}" type="sibTrans" cxnId="{A5D939AF-78B1-8845-828F-C059625B7EAD}">
      <dgm:prSet/>
      <dgm:spPr/>
      <dgm:t>
        <a:bodyPr/>
        <a:lstStyle/>
        <a:p>
          <a:endParaRPr lang="en-US"/>
        </a:p>
      </dgm:t>
    </dgm:pt>
    <dgm:pt modelId="{0BF51DA0-CD21-4F44-8743-4A9DF62C5946}" type="parTrans" cxnId="{A5D939AF-78B1-8845-828F-C059625B7EAD}">
      <dgm:prSet/>
      <dgm:spPr/>
      <dgm:t>
        <a:bodyPr/>
        <a:lstStyle/>
        <a:p>
          <a:endParaRPr lang="en-US"/>
        </a:p>
      </dgm:t>
    </dgm:pt>
    <dgm:pt modelId="{8E295357-57E6-D844-98F8-EBE8777BFCB3}">
      <dgm:prSet/>
      <dgm:spPr>
        <a:solidFill>
          <a:srgbClr val="00518B"/>
        </a:solidFill>
      </dgm:spPr>
      <dgm:t>
        <a:bodyPr/>
        <a:lstStyle/>
        <a:p>
          <a:r>
            <a:rPr lang="en-US" dirty="0"/>
            <a:t>Define a School-Wide Focus</a:t>
          </a:r>
        </a:p>
      </dgm:t>
    </dgm:pt>
    <dgm:pt modelId="{C9D3360B-B998-224A-80B4-3A06EF5B80C7}" type="sibTrans" cxnId="{DD69001F-3E7F-2840-B387-2788A21BCF21}">
      <dgm:prSet/>
      <dgm:spPr/>
      <dgm:t>
        <a:bodyPr/>
        <a:lstStyle/>
        <a:p>
          <a:endParaRPr lang="en-US"/>
        </a:p>
      </dgm:t>
    </dgm:pt>
    <dgm:pt modelId="{2CCB9975-9E84-B641-828F-DFC7F73730C4}" type="parTrans" cxnId="{DD69001F-3E7F-2840-B387-2788A21BCF21}">
      <dgm:prSet/>
      <dgm:spPr/>
      <dgm:t>
        <a:bodyPr/>
        <a:lstStyle/>
        <a:p>
          <a:endParaRPr lang="en-US"/>
        </a:p>
      </dgm:t>
    </dgm:pt>
    <dgm:pt modelId="{833B7476-B8A6-6E45-B7FC-F4C7C1C78518}">
      <dgm:prSet/>
      <dgm:spPr>
        <a:solidFill>
          <a:schemeClr val="accent3"/>
        </a:solidFill>
      </dgm:spPr>
      <dgm:t>
        <a:bodyPr/>
        <a:lstStyle/>
        <a:p>
          <a:r>
            <a:rPr lang="en-US" dirty="0"/>
            <a:t>Enrich Adult Learning</a:t>
          </a:r>
        </a:p>
      </dgm:t>
    </dgm:pt>
    <dgm:pt modelId="{FE2D109C-92E2-8F4A-BBA6-49A22BC34549}" type="sibTrans" cxnId="{D6EEFE6D-6994-474E-A82E-1A653DD9AA08}">
      <dgm:prSet/>
      <dgm:spPr/>
      <dgm:t>
        <a:bodyPr/>
        <a:lstStyle/>
        <a:p>
          <a:endParaRPr lang="en-US"/>
        </a:p>
      </dgm:t>
    </dgm:pt>
    <dgm:pt modelId="{51C36E85-505E-C448-AFE9-20F357DD700C}" type="parTrans" cxnId="{D6EEFE6D-6994-474E-A82E-1A653DD9AA08}">
      <dgm:prSet/>
      <dgm:spPr/>
      <dgm:t>
        <a:bodyPr/>
        <a:lstStyle/>
        <a:p>
          <a:endParaRPr lang="en-US"/>
        </a:p>
      </dgm:t>
    </dgm:pt>
    <dgm:pt modelId="{7A513247-1508-4663-85EF-BC5E0D337A42}" type="pres">
      <dgm:prSet presAssocID="{56CD4E32-4F75-4F62-A7C9-911C64BBFEF0}" presName="Name0" presStyleCnt="0">
        <dgm:presLayoutVars>
          <dgm:chMax val="7"/>
          <dgm:chPref val="7"/>
          <dgm:dir/>
        </dgm:presLayoutVars>
      </dgm:prSet>
      <dgm:spPr/>
      <dgm:t>
        <a:bodyPr/>
        <a:lstStyle/>
        <a:p>
          <a:endParaRPr lang="en-US"/>
        </a:p>
      </dgm:t>
    </dgm:pt>
    <dgm:pt modelId="{3FC24A47-C9A6-47FD-B190-0C609B3ED949}" type="pres">
      <dgm:prSet presAssocID="{56CD4E32-4F75-4F62-A7C9-911C64BBFEF0}" presName="Name1" presStyleCnt="0"/>
      <dgm:spPr/>
    </dgm:pt>
    <dgm:pt modelId="{3A76551E-9B2A-43CB-B708-2FD4D0A641E8}" type="pres">
      <dgm:prSet presAssocID="{56CD4E32-4F75-4F62-A7C9-911C64BBFEF0}" presName="cycle" presStyleCnt="0"/>
      <dgm:spPr/>
    </dgm:pt>
    <dgm:pt modelId="{A3979B65-DA4D-43E6-8C76-97A78223C64A}" type="pres">
      <dgm:prSet presAssocID="{56CD4E32-4F75-4F62-A7C9-911C64BBFEF0}" presName="srcNode" presStyleLbl="node1" presStyleIdx="0" presStyleCnt="5"/>
      <dgm:spPr/>
    </dgm:pt>
    <dgm:pt modelId="{62DB82B5-42CF-4948-8862-06037BA331DD}" type="pres">
      <dgm:prSet presAssocID="{56CD4E32-4F75-4F62-A7C9-911C64BBFEF0}" presName="conn" presStyleLbl="parChTrans1D2" presStyleIdx="0" presStyleCnt="1"/>
      <dgm:spPr/>
      <dgm:t>
        <a:bodyPr/>
        <a:lstStyle/>
        <a:p>
          <a:endParaRPr lang="en-US"/>
        </a:p>
      </dgm:t>
    </dgm:pt>
    <dgm:pt modelId="{1C546B47-C0FB-4024-B4C0-59CF08AA862C}" type="pres">
      <dgm:prSet presAssocID="{56CD4E32-4F75-4F62-A7C9-911C64BBFEF0}" presName="extraNode" presStyleLbl="node1" presStyleIdx="0" presStyleCnt="5"/>
      <dgm:spPr/>
    </dgm:pt>
    <dgm:pt modelId="{CC6363A2-70E8-4DAC-921B-7B9D8EA02AC4}" type="pres">
      <dgm:prSet presAssocID="{56CD4E32-4F75-4F62-A7C9-911C64BBFEF0}" presName="dstNode" presStyleLbl="node1" presStyleIdx="0" presStyleCnt="5"/>
      <dgm:spPr/>
    </dgm:pt>
    <dgm:pt modelId="{D5014122-4E80-8544-96F6-16063BACAB7D}" type="pres">
      <dgm:prSet presAssocID="{E2C4773B-7AC4-644A-AB06-F3CE10931B2F}" presName="text_1" presStyleLbl="node1" presStyleIdx="0" presStyleCnt="5">
        <dgm:presLayoutVars>
          <dgm:bulletEnabled val="1"/>
        </dgm:presLayoutVars>
      </dgm:prSet>
      <dgm:spPr/>
      <dgm:t>
        <a:bodyPr/>
        <a:lstStyle/>
        <a:p>
          <a:endParaRPr lang="en-US"/>
        </a:p>
      </dgm:t>
    </dgm:pt>
    <dgm:pt modelId="{320178A6-028A-D841-9AE9-B156136E335F}" type="pres">
      <dgm:prSet presAssocID="{E2C4773B-7AC4-644A-AB06-F3CE10931B2F}" presName="accent_1" presStyleCnt="0"/>
      <dgm:spPr/>
    </dgm:pt>
    <dgm:pt modelId="{D729A046-C1C2-2843-A468-71ED29F14435}" type="pres">
      <dgm:prSet presAssocID="{E2C4773B-7AC4-644A-AB06-F3CE10931B2F}" presName="accentRepeatNode" presStyleLbl="solidFgAcc1" presStyleIdx="0" presStyleCnt="5"/>
      <dgm:spPr/>
    </dgm:pt>
    <dgm:pt modelId="{4E93B401-E89D-814D-A033-CD773B197543}" type="pres">
      <dgm:prSet presAssocID="{AACFCC71-E5E5-D04E-A9D8-FFA5EA263F9C}" presName="text_2" presStyleLbl="node1" presStyleIdx="1" presStyleCnt="5">
        <dgm:presLayoutVars>
          <dgm:bulletEnabled val="1"/>
        </dgm:presLayoutVars>
      </dgm:prSet>
      <dgm:spPr/>
      <dgm:t>
        <a:bodyPr/>
        <a:lstStyle/>
        <a:p>
          <a:endParaRPr lang="en-US"/>
        </a:p>
      </dgm:t>
    </dgm:pt>
    <dgm:pt modelId="{5ABBB5F7-F16B-A44D-88D4-A9A319E2B9D4}" type="pres">
      <dgm:prSet presAssocID="{AACFCC71-E5E5-D04E-A9D8-FFA5EA263F9C}" presName="accent_2" presStyleCnt="0"/>
      <dgm:spPr/>
    </dgm:pt>
    <dgm:pt modelId="{76FB28E4-181E-8D40-949E-2D654AEC1A97}" type="pres">
      <dgm:prSet presAssocID="{AACFCC71-E5E5-D04E-A9D8-FFA5EA263F9C}" presName="accentRepeatNode" presStyleLbl="solidFgAcc1" presStyleIdx="1" presStyleCnt="5"/>
      <dgm:spPr/>
    </dgm:pt>
    <dgm:pt modelId="{74F5537E-6F6D-0B4D-A348-A79185110C4F}" type="pres">
      <dgm:prSet presAssocID="{737AD1FA-354F-204C-8F94-C3C18D4B5827}" presName="text_3" presStyleLbl="node1" presStyleIdx="2" presStyleCnt="5">
        <dgm:presLayoutVars>
          <dgm:bulletEnabled val="1"/>
        </dgm:presLayoutVars>
      </dgm:prSet>
      <dgm:spPr/>
      <dgm:t>
        <a:bodyPr/>
        <a:lstStyle/>
        <a:p>
          <a:endParaRPr lang="en-US"/>
        </a:p>
      </dgm:t>
    </dgm:pt>
    <dgm:pt modelId="{99C66CDE-4BEC-564B-A4CE-16CEA16DF854}" type="pres">
      <dgm:prSet presAssocID="{737AD1FA-354F-204C-8F94-C3C18D4B5827}" presName="accent_3" presStyleCnt="0"/>
      <dgm:spPr/>
    </dgm:pt>
    <dgm:pt modelId="{EA46E0BD-AAED-724E-8278-776BD7D5EB39}" type="pres">
      <dgm:prSet presAssocID="{737AD1FA-354F-204C-8F94-C3C18D4B5827}" presName="accentRepeatNode" presStyleLbl="solidFgAcc1" presStyleIdx="2" presStyleCnt="5"/>
      <dgm:spPr/>
    </dgm:pt>
    <dgm:pt modelId="{548D392B-E971-F041-8C7D-BCAEAD0F0017}" type="pres">
      <dgm:prSet presAssocID="{8E295357-57E6-D844-98F8-EBE8777BFCB3}" presName="text_4" presStyleLbl="node1" presStyleIdx="3" presStyleCnt="5">
        <dgm:presLayoutVars>
          <dgm:bulletEnabled val="1"/>
        </dgm:presLayoutVars>
      </dgm:prSet>
      <dgm:spPr/>
      <dgm:t>
        <a:bodyPr/>
        <a:lstStyle/>
        <a:p>
          <a:endParaRPr lang="en-US"/>
        </a:p>
      </dgm:t>
    </dgm:pt>
    <dgm:pt modelId="{99FD46CB-F233-B145-A3C8-09F4579A6358}" type="pres">
      <dgm:prSet presAssocID="{8E295357-57E6-D844-98F8-EBE8777BFCB3}" presName="accent_4" presStyleCnt="0"/>
      <dgm:spPr/>
    </dgm:pt>
    <dgm:pt modelId="{79B6D3E7-6A77-FF4A-ABBB-C01F73F85BB5}" type="pres">
      <dgm:prSet presAssocID="{8E295357-57E6-D844-98F8-EBE8777BFCB3}" presName="accentRepeatNode" presStyleLbl="solidFgAcc1" presStyleIdx="3" presStyleCnt="5"/>
      <dgm:spPr/>
    </dgm:pt>
    <dgm:pt modelId="{3B0FA996-65E8-0A49-86FF-C9D5706DEC37}" type="pres">
      <dgm:prSet presAssocID="{833B7476-B8A6-6E45-B7FC-F4C7C1C78518}" presName="text_5" presStyleLbl="node1" presStyleIdx="4" presStyleCnt="5">
        <dgm:presLayoutVars>
          <dgm:bulletEnabled val="1"/>
        </dgm:presLayoutVars>
      </dgm:prSet>
      <dgm:spPr/>
      <dgm:t>
        <a:bodyPr/>
        <a:lstStyle/>
        <a:p>
          <a:endParaRPr lang="en-US"/>
        </a:p>
      </dgm:t>
    </dgm:pt>
    <dgm:pt modelId="{03C2398C-977D-864F-B112-6002E1C510E4}" type="pres">
      <dgm:prSet presAssocID="{833B7476-B8A6-6E45-B7FC-F4C7C1C78518}" presName="accent_5" presStyleCnt="0"/>
      <dgm:spPr/>
    </dgm:pt>
    <dgm:pt modelId="{3DB19D71-9D7C-9B46-947F-8EE75D811945}" type="pres">
      <dgm:prSet presAssocID="{833B7476-B8A6-6E45-B7FC-F4C7C1C78518}" presName="accentRepeatNode" presStyleLbl="solidFgAcc1" presStyleIdx="4" presStyleCnt="5"/>
      <dgm:spPr/>
    </dgm:pt>
  </dgm:ptLst>
  <dgm:cxnLst>
    <dgm:cxn modelId="{96FF361E-1897-5144-90C5-B660BC773A95}" srcId="{56CD4E32-4F75-4F62-A7C9-911C64BBFEF0}" destId="{E2C4773B-7AC4-644A-AB06-F3CE10931B2F}" srcOrd="0" destOrd="0" parTransId="{279C134B-7400-8945-B092-D73DB52A1459}" sibTransId="{E9667A25-4DFC-6240-9150-95237E659AA3}"/>
    <dgm:cxn modelId="{6EF34962-5A2F-2E47-9258-4B04BB835589}" srcId="{56CD4E32-4F75-4F62-A7C9-911C64BBFEF0}" destId="{AACFCC71-E5E5-D04E-A9D8-FFA5EA263F9C}" srcOrd="1" destOrd="0" parTransId="{87F9C5B2-0409-1E45-9A28-6EF610FA0639}" sibTransId="{971EC5C5-97D8-5940-88F4-AF3A28BA6CA8}"/>
    <dgm:cxn modelId="{D6EEFE6D-6994-474E-A82E-1A653DD9AA08}" srcId="{56CD4E32-4F75-4F62-A7C9-911C64BBFEF0}" destId="{833B7476-B8A6-6E45-B7FC-F4C7C1C78518}" srcOrd="4" destOrd="0" parTransId="{51C36E85-505E-C448-AFE9-20F357DD700C}" sibTransId="{FE2D109C-92E2-8F4A-BBA6-49A22BC34549}"/>
    <dgm:cxn modelId="{920ADBF2-F119-7D44-9E78-9C4BF1981A7B}" type="presOf" srcId="{E9667A25-4DFC-6240-9150-95237E659AA3}" destId="{62DB82B5-42CF-4948-8862-06037BA331DD}" srcOrd="0" destOrd="0" presId="urn:microsoft.com/office/officeart/2008/layout/VerticalCurvedList"/>
    <dgm:cxn modelId="{18877319-3B85-2D48-A4D7-0D28F8931A55}" type="presOf" srcId="{8E295357-57E6-D844-98F8-EBE8777BFCB3}" destId="{548D392B-E971-F041-8C7D-BCAEAD0F0017}" srcOrd="0" destOrd="0" presId="urn:microsoft.com/office/officeart/2008/layout/VerticalCurvedList"/>
    <dgm:cxn modelId="{DD69001F-3E7F-2840-B387-2788A21BCF21}" srcId="{56CD4E32-4F75-4F62-A7C9-911C64BBFEF0}" destId="{8E295357-57E6-D844-98F8-EBE8777BFCB3}" srcOrd="3" destOrd="0" parTransId="{2CCB9975-9E84-B641-828F-DFC7F73730C4}" sibTransId="{C9D3360B-B998-224A-80B4-3A06EF5B80C7}"/>
    <dgm:cxn modelId="{3E667E37-6C27-41AC-B2DB-367A687B1126}" type="presOf" srcId="{56CD4E32-4F75-4F62-A7C9-911C64BBFEF0}" destId="{7A513247-1508-4663-85EF-BC5E0D337A42}" srcOrd="0" destOrd="0" presId="urn:microsoft.com/office/officeart/2008/layout/VerticalCurvedList"/>
    <dgm:cxn modelId="{0095338E-12DF-5947-9951-C2CE3BFD7176}" type="presOf" srcId="{AACFCC71-E5E5-D04E-A9D8-FFA5EA263F9C}" destId="{4E93B401-E89D-814D-A033-CD773B197543}" srcOrd="0" destOrd="0" presId="urn:microsoft.com/office/officeart/2008/layout/VerticalCurvedList"/>
    <dgm:cxn modelId="{A5D939AF-78B1-8845-828F-C059625B7EAD}" srcId="{56CD4E32-4F75-4F62-A7C9-911C64BBFEF0}" destId="{737AD1FA-354F-204C-8F94-C3C18D4B5827}" srcOrd="2" destOrd="0" parTransId="{0BF51DA0-CD21-4F44-8743-4A9DF62C5946}" sibTransId="{A952C276-BB31-2345-822B-4974B409178D}"/>
    <dgm:cxn modelId="{D9862F2B-EBEC-BF4F-8D1C-79C7C6606E94}" type="presOf" srcId="{833B7476-B8A6-6E45-B7FC-F4C7C1C78518}" destId="{3B0FA996-65E8-0A49-86FF-C9D5706DEC37}" srcOrd="0" destOrd="0" presId="urn:microsoft.com/office/officeart/2008/layout/VerticalCurvedList"/>
    <dgm:cxn modelId="{6F87718C-A39A-8C4E-B3B0-6CA0A8984C2D}" type="presOf" srcId="{737AD1FA-354F-204C-8F94-C3C18D4B5827}" destId="{74F5537E-6F6D-0B4D-A348-A79185110C4F}" srcOrd="0" destOrd="0" presId="urn:microsoft.com/office/officeart/2008/layout/VerticalCurvedList"/>
    <dgm:cxn modelId="{84855A90-FFD6-F741-8C55-565A0D0B951A}" type="presOf" srcId="{E2C4773B-7AC4-644A-AB06-F3CE10931B2F}" destId="{D5014122-4E80-8544-96F6-16063BACAB7D}" srcOrd="0" destOrd="0" presId="urn:microsoft.com/office/officeart/2008/layout/VerticalCurvedList"/>
    <dgm:cxn modelId="{C368FF3F-86FD-4B0C-BD40-1072BB5127F2}" type="presParOf" srcId="{7A513247-1508-4663-85EF-BC5E0D337A42}" destId="{3FC24A47-C9A6-47FD-B190-0C609B3ED949}" srcOrd="0" destOrd="0" presId="urn:microsoft.com/office/officeart/2008/layout/VerticalCurvedList"/>
    <dgm:cxn modelId="{1A3F74B4-6A50-45AE-B126-F2179E746424}" type="presParOf" srcId="{3FC24A47-C9A6-47FD-B190-0C609B3ED949}" destId="{3A76551E-9B2A-43CB-B708-2FD4D0A641E8}" srcOrd="0" destOrd="0" presId="urn:microsoft.com/office/officeart/2008/layout/VerticalCurvedList"/>
    <dgm:cxn modelId="{1AADFF91-8F71-4B67-900F-C287986171DF}" type="presParOf" srcId="{3A76551E-9B2A-43CB-B708-2FD4D0A641E8}" destId="{A3979B65-DA4D-43E6-8C76-97A78223C64A}" srcOrd="0" destOrd="0" presId="urn:microsoft.com/office/officeart/2008/layout/VerticalCurvedList"/>
    <dgm:cxn modelId="{8A51C143-3810-42F2-8E4E-2FBA88A5723D}" type="presParOf" srcId="{3A76551E-9B2A-43CB-B708-2FD4D0A641E8}" destId="{62DB82B5-42CF-4948-8862-06037BA331DD}" srcOrd="1" destOrd="0" presId="urn:microsoft.com/office/officeart/2008/layout/VerticalCurvedList"/>
    <dgm:cxn modelId="{E25D2FF3-732C-4CB7-BF3E-6D2305CED4E4}" type="presParOf" srcId="{3A76551E-9B2A-43CB-B708-2FD4D0A641E8}" destId="{1C546B47-C0FB-4024-B4C0-59CF08AA862C}" srcOrd="2" destOrd="0" presId="urn:microsoft.com/office/officeart/2008/layout/VerticalCurvedList"/>
    <dgm:cxn modelId="{018ADDB2-7E2A-46DE-9EF4-4B37105523D6}" type="presParOf" srcId="{3A76551E-9B2A-43CB-B708-2FD4D0A641E8}" destId="{CC6363A2-70E8-4DAC-921B-7B9D8EA02AC4}" srcOrd="3" destOrd="0" presId="urn:microsoft.com/office/officeart/2008/layout/VerticalCurvedList"/>
    <dgm:cxn modelId="{68D11F05-216C-8349-B244-D7191A6DDBEE}" type="presParOf" srcId="{3FC24A47-C9A6-47FD-B190-0C609B3ED949}" destId="{D5014122-4E80-8544-96F6-16063BACAB7D}" srcOrd="1" destOrd="0" presId="urn:microsoft.com/office/officeart/2008/layout/VerticalCurvedList"/>
    <dgm:cxn modelId="{6C54427E-3284-F346-95AB-233D4DFC2E95}" type="presParOf" srcId="{3FC24A47-C9A6-47FD-B190-0C609B3ED949}" destId="{320178A6-028A-D841-9AE9-B156136E335F}" srcOrd="2" destOrd="0" presId="urn:microsoft.com/office/officeart/2008/layout/VerticalCurvedList"/>
    <dgm:cxn modelId="{CF5E609E-F788-9A44-A907-7E7278EEB8D6}" type="presParOf" srcId="{320178A6-028A-D841-9AE9-B156136E335F}" destId="{D729A046-C1C2-2843-A468-71ED29F14435}" srcOrd="0" destOrd="0" presId="urn:microsoft.com/office/officeart/2008/layout/VerticalCurvedList"/>
    <dgm:cxn modelId="{4DCBB089-0A38-4942-B6EC-9BC8AE2B1475}" type="presParOf" srcId="{3FC24A47-C9A6-47FD-B190-0C609B3ED949}" destId="{4E93B401-E89D-814D-A033-CD773B197543}" srcOrd="3" destOrd="0" presId="urn:microsoft.com/office/officeart/2008/layout/VerticalCurvedList"/>
    <dgm:cxn modelId="{24B57093-91CE-4145-859E-0B5EFD6C62EF}" type="presParOf" srcId="{3FC24A47-C9A6-47FD-B190-0C609B3ED949}" destId="{5ABBB5F7-F16B-A44D-88D4-A9A319E2B9D4}" srcOrd="4" destOrd="0" presId="urn:microsoft.com/office/officeart/2008/layout/VerticalCurvedList"/>
    <dgm:cxn modelId="{613F3321-CD40-AF42-B61D-2112FA7DC7C2}" type="presParOf" srcId="{5ABBB5F7-F16B-A44D-88D4-A9A319E2B9D4}" destId="{76FB28E4-181E-8D40-949E-2D654AEC1A97}" srcOrd="0" destOrd="0" presId="urn:microsoft.com/office/officeart/2008/layout/VerticalCurvedList"/>
    <dgm:cxn modelId="{50C9F297-E90D-8043-A76A-D1360209359E}" type="presParOf" srcId="{3FC24A47-C9A6-47FD-B190-0C609B3ED949}" destId="{74F5537E-6F6D-0B4D-A348-A79185110C4F}" srcOrd="5" destOrd="0" presId="urn:microsoft.com/office/officeart/2008/layout/VerticalCurvedList"/>
    <dgm:cxn modelId="{ADA7B61E-B9E6-574D-B978-05A34F348EE4}" type="presParOf" srcId="{3FC24A47-C9A6-47FD-B190-0C609B3ED949}" destId="{99C66CDE-4BEC-564B-A4CE-16CEA16DF854}" srcOrd="6" destOrd="0" presId="urn:microsoft.com/office/officeart/2008/layout/VerticalCurvedList"/>
    <dgm:cxn modelId="{DB7294D6-A762-E745-AB4A-CEE46CF65E9E}" type="presParOf" srcId="{99C66CDE-4BEC-564B-A4CE-16CEA16DF854}" destId="{EA46E0BD-AAED-724E-8278-776BD7D5EB39}" srcOrd="0" destOrd="0" presId="urn:microsoft.com/office/officeart/2008/layout/VerticalCurvedList"/>
    <dgm:cxn modelId="{4166C840-7D8C-A244-967D-5CFBBA52933F}" type="presParOf" srcId="{3FC24A47-C9A6-47FD-B190-0C609B3ED949}" destId="{548D392B-E971-F041-8C7D-BCAEAD0F0017}" srcOrd="7" destOrd="0" presId="urn:microsoft.com/office/officeart/2008/layout/VerticalCurvedList"/>
    <dgm:cxn modelId="{1A6A1BE4-6659-EF40-81FE-3F5A55D0AE5D}" type="presParOf" srcId="{3FC24A47-C9A6-47FD-B190-0C609B3ED949}" destId="{99FD46CB-F233-B145-A3C8-09F4579A6358}" srcOrd="8" destOrd="0" presId="urn:microsoft.com/office/officeart/2008/layout/VerticalCurvedList"/>
    <dgm:cxn modelId="{61388FAD-659F-B246-BDCE-F184972C6906}" type="presParOf" srcId="{99FD46CB-F233-B145-A3C8-09F4579A6358}" destId="{79B6D3E7-6A77-FF4A-ABBB-C01F73F85BB5}" srcOrd="0" destOrd="0" presId="urn:microsoft.com/office/officeart/2008/layout/VerticalCurvedList"/>
    <dgm:cxn modelId="{893D6BF4-2E96-8E45-BF41-B257B1AA4AC4}" type="presParOf" srcId="{3FC24A47-C9A6-47FD-B190-0C609B3ED949}" destId="{3B0FA996-65E8-0A49-86FF-C9D5706DEC37}" srcOrd="9" destOrd="0" presId="urn:microsoft.com/office/officeart/2008/layout/VerticalCurvedList"/>
    <dgm:cxn modelId="{D87A427C-C347-3841-A1A6-E916208D2D59}" type="presParOf" srcId="{3FC24A47-C9A6-47FD-B190-0C609B3ED949}" destId="{03C2398C-977D-864F-B112-6002E1C510E4}" srcOrd="10" destOrd="0" presId="urn:microsoft.com/office/officeart/2008/layout/VerticalCurvedList"/>
    <dgm:cxn modelId="{B1142948-3FC4-9B4C-A5ED-2FEF7ABA6399}" type="presParOf" srcId="{03C2398C-977D-864F-B112-6002E1C510E4}" destId="{3DB19D71-9D7C-9B46-947F-8EE75D811945}" srcOrd="0" destOrd="0" presId="urn:microsoft.com/office/officeart/2008/layout/VerticalCurvedList"/>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91590B5-AF93-B541-8DAD-FF25133D5FE9}" type="doc">
      <dgm:prSet loTypeId="urn:microsoft.com/office/officeart/2005/8/layout/matrix2" loCatId="" qsTypeId="urn:microsoft.com/office/officeart/2005/8/quickstyle/simple1" qsCatId="simple" csTypeId="urn:microsoft.com/office/officeart/2005/8/colors/colorful1" csCatId="colorful" phldr="1"/>
      <dgm:spPr/>
      <dgm:t>
        <a:bodyPr/>
        <a:lstStyle/>
        <a:p>
          <a:endParaRPr lang="en-US"/>
        </a:p>
      </dgm:t>
    </dgm:pt>
    <dgm:pt modelId="{0D07D96E-1B55-324A-B85A-22D72B1CA2E2}">
      <dgm:prSet phldrT="[Text]" custT="1"/>
      <dgm:spPr/>
      <dgm:t>
        <a:bodyPr/>
        <a:lstStyle/>
        <a:p>
          <a:r>
            <a:rPr lang="en-US" sz="1800" dirty="0"/>
            <a:t>High Actionability</a:t>
          </a:r>
        </a:p>
        <a:p>
          <a:r>
            <a:rPr lang="en-US" sz="1800" dirty="0"/>
            <a:t>Low Impact</a:t>
          </a:r>
        </a:p>
      </dgm:t>
    </dgm:pt>
    <dgm:pt modelId="{BF973B1A-242E-8C4F-B2D0-259AFB8C14AB}" type="parTrans" cxnId="{5973470C-0897-384A-A28F-3202A498FDC9}">
      <dgm:prSet/>
      <dgm:spPr/>
      <dgm:t>
        <a:bodyPr/>
        <a:lstStyle/>
        <a:p>
          <a:endParaRPr lang="en-US"/>
        </a:p>
      </dgm:t>
    </dgm:pt>
    <dgm:pt modelId="{D8591223-B6DA-9442-B4F9-AE950893805B}" type="sibTrans" cxnId="{5973470C-0897-384A-A28F-3202A498FDC9}">
      <dgm:prSet/>
      <dgm:spPr/>
      <dgm:t>
        <a:bodyPr/>
        <a:lstStyle/>
        <a:p>
          <a:endParaRPr lang="en-US"/>
        </a:p>
      </dgm:t>
    </dgm:pt>
    <dgm:pt modelId="{20633F83-8F2C-3541-BA0B-426869650AB8}">
      <dgm:prSet phldrT="[Text]" custT="1"/>
      <dgm:spPr/>
      <dgm:t>
        <a:bodyPr/>
        <a:lstStyle/>
        <a:p>
          <a:r>
            <a:rPr lang="en-US" sz="1800" dirty="0"/>
            <a:t>High Actionability</a:t>
          </a:r>
        </a:p>
        <a:p>
          <a:r>
            <a:rPr lang="en-US" sz="1800" dirty="0"/>
            <a:t>High Impact</a:t>
          </a:r>
        </a:p>
      </dgm:t>
    </dgm:pt>
    <dgm:pt modelId="{DDFDBAD1-E504-E244-882D-99999E62470F}" type="parTrans" cxnId="{4D950B89-4036-2C41-AC2D-E795A2363710}">
      <dgm:prSet/>
      <dgm:spPr/>
      <dgm:t>
        <a:bodyPr/>
        <a:lstStyle/>
        <a:p>
          <a:endParaRPr lang="en-US"/>
        </a:p>
      </dgm:t>
    </dgm:pt>
    <dgm:pt modelId="{7487F0C6-521A-8E4E-B759-9C0235DA3BFE}" type="sibTrans" cxnId="{4D950B89-4036-2C41-AC2D-E795A2363710}">
      <dgm:prSet/>
      <dgm:spPr/>
      <dgm:t>
        <a:bodyPr/>
        <a:lstStyle/>
        <a:p>
          <a:endParaRPr lang="en-US"/>
        </a:p>
      </dgm:t>
    </dgm:pt>
    <dgm:pt modelId="{26BE59C1-5228-CE41-8F2C-7DCF6C4AC516}">
      <dgm:prSet phldrT="[Text]" custT="1"/>
      <dgm:spPr/>
      <dgm:t>
        <a:bodyPr/>
        <a:lstStyle/>
        <a:p>
          <a:r>
            <a:rPr lang="en-US" sz="1800" dirty="0"/>
            <a:t>Low Actionability</a:t>
          </a:r>
        </a:p>
        <a:p>
          <a:r>
            <a:rPr lang="en-US" sz="1800" dirty="0"/>
            <a:t>Low Impact</a:t>
          </a:r>
        </a:p>
      </dgm:t>
    </dgm:pt>
    <dgm:pt modelId="{33120616-5C38-6447-9B57-43E5F4D24243}" type="parTrans" cxnId="{4DDEC1D3-F72E-8E4A-83CF-9CB82869C6E1}">
      <dgm:prSet/>
      <dgm:spPr/>
      <dgm:t>
        <a:bodyPr/>
        <a:lstStyle/>
        <a:p>
          <a:endParaRPr lang="en-US"/>
        </a:p>
      </dgm:t>
    </dgm:pt>
    <dgm:pt modelId="{7B99156A-93FD-0D45-B54F-7E8BC8E5FCCC}" type="sibTrans" cxnId="{4DDEC1D3-F72E-8E4A-83CF-9CB82869C6E1}">
      <dgm:prSet/>
      <dgm:spPr/>
      <dgm:t>
        <a:bodyPr/>
        <a:lstStyle/>
        <a:p>
          <a:endParaRPr lang="en-US"/>
        </a:p>
      </dgm:t>
    </dgm:pt>
    <dgm:pt modelId="{064002F3-ED7D-9B47-BFC1-819BA752FF29}">
      <dgm:prSet phldrT="[Text]" custT="1"/>
      <dgm:spPr/>
      <dgm:t>
        <a:bodyPr/>
        <a:lstStyle/>
        <a:p>
          <a:r>
            <a:rPr lang="en-US" sz="1800" dirty="0"/>
            <a:t>Low Actionability</a:t>
          </a:r>
        </a:p>
        <a:p>
          <a:r>
            <a:rPr lang="en-US" sz="1800" dirty="0"/>
            <a:t>High Impact</a:t>
          </a:r>
        </a:p>
      </dgm:t>
    </dgm:pt>
    <dgm:pt modelId="{EDDF5B7B-0F81-D640-B274-55EBFC3DB84F}" type="parTrans" cxnId="{95189546-FB48-964E-A9B1-85DC47986289}">
      <dgm:prSet/>
      <dgm:spPr/>
      <dgm:t>
        <a:bodyPr/>
        <a:lstStyle/>
        <a:p>
          <a:endParaRPr lang="en-US"/>
        </a:p>
      </dgm:t>
    </dgm:pt>
    <dgm:pt modelId="{953D4981-6E37-7F40-B8D0-192BBB62CC53}" type="sibTrans" cxnId="{95189546-FB48-964E-A9B1-85DC47986289}">
      <dgm:prSet/>
      <dgm:spPr/>
      <dgm:t>
        <a:bodyPr/>
        <a:lstStyle/>
        <a:p>
          <a:endParaRPr lang="en-US"/>
        </a:p>
      </dgm:t>
    </dgm:pt>
    <dgm:pt modelId="{58C018E6-3812-824B-A123-99F824994026}" type="pres">
      <dgm:prSet presAssocID="{691590B5-AF93-B541-8DAD-FF25133D5FE9}" presName="matrix" presStyleCnt="0">
        <dgm:presLayoutVars>
          <dgm:chMax val="1"/>
          <dgm:dir/>
          <dgm:resizeHandles val="exact"/>
        </dgm:presLayoutVars>
      </dgm:prSet>
      <dgm:spPr/>
      <dgm:t>
        <a:bodyPr/>
        <a:lstStyle/>
        <a:p>
          <a:endParaRPr lang="en-US"/>
        </a:p>
      </dgm:t>
    </dgm:pt>
    <dgm:pt modelId="{8C7F8C5C-EA68-1F42-9538-4EC72355DE61}" type="pres">
      <dgm:prSet presAssocID="{691590B5-AF93-B541-8DAD-FF25133D5FE9}" presName="axisShape" presStyleLbl="bgShp" presStyleIdx="0" presStyleCnt="1"/>
      <dgm:spPr/>
    </dgm:pt>
    <dgm:pt modelId="{F2741435-BD8D-704C-9380-A407856939A5}" type="pres">
      <dgm:prSet presAssocID="{691590B5-AF93-B541-8DAD-FF25133D5FE9}" presName="rect1" presStyleLbl="node1" presStyleIdx="0" presStyleCnt="4">
        <dgm:presLayoutVars>
          <dgm:chMax val="0"/>
          <dgm:chPref val="0"/>
          <dgm:bulletEnabled val="1"/>
        </dgm:presLayoutVars>
      </dgm:prSet>
      <dgm:spPr/>
      <dgm:t>
        <a:bodyPr/>
        <a:lstStyle/>
        <a:p>
          <a:endParaRPr lang="en-US"/>
        </a:p>
      </dgm:t>
    </dgm:pt>
    <dgm:pt modelId="{1E50EEF8-53B1-2C45-B280-4122C1FE57AA}" type="pres">
      <dgm:prSet presAssocID="{691590B5-AF93-B541-8DAD-FF25133D5FE9}" presName="rect2" presStyleLbl="node1" presStyleIdx="1" presStyleCnt="4">
        <dgm:presLayoutVars>
          <dgm:chMax val="0"/>
          <dgm:chPref val="0"/>
          <dgm:bulletEnabled val="1"/>
        </dgm:presLayoutVars>
      </dgm:prSet>
      <dgm:spPr/>
      <dgm:t>
        <a:bodyPr/>
        <a:lstStyle/>
        <a:p>
          <a:endParaRPr lang="en-US"/>
        </a:p>
      </dgm:t>
    </dgm:pt>
    <dgm:pt modelId="{CCA0ACEE-461B-3342-B1AF-3B068DD41FFB}" type="pres">
      <dgm:prSet presAssocID="{691590B5-AF93-B541-8DAD-FF25133D5FE9}" presName="rect3" presStyleLbl="node1" presStyleIdx="2" presStyleCnt="4">
        <dgm:presLayoutVars>
          <dgm:chMax val="0"/>
          <dgm:chPref val="0"/>
          <dgm:bulletEnabled val="1"/>
        </dgm:presLayoutVars>
      </dgm:prSet>
      <dgm:spPr/>
      <dgm:t>
        <a:bodyPr/>
        <a:lstStyle/>
        <a:p>
          <a:endParaRPr lang="en-US"/>
        </a:p>
      </dgm:t>
    </dgm:pt>
    <dgm:pt modelId="{A89BA7E3-2663-5345-A3FA-B7668D781FA2}" type="pres">
      <dgm:prSet presAssocID="{691590B5-AF93-B541-8DAD-FF25133D5FE9}" presName="rect4" presStyleLbl="node1" presStyleIdx="3" presStyleCnt="4">
        <dgm:presLayoutVars>
          <dgm:chMax val="0"/>
          <dgm:chPref val="0"/>
          <dgm:bulletEnabled val="1"/>
        </dgm:presLayoutVars>
      </dgm:prSet>
      <dgm:spPr/>
      <dgm:t>
        <a:bodyPr/>
        <a:lstStyle/>
        <a:p>
          <a:endParaRPr lang="en-US"/>
        </a:p>
      </dgm:t>
    </dgm:pt>
  </dgm:ptLst>
  <dgm:cxnLst>
    <dgm:cxn modelId="{94C553BA-86CE-5446-B897-3047072D26E2}" type="presOf" srcId="{26BE59C1-5228-CE41-8F2C-7DCF6C4AC516}" destId="{CCA0ACEE-461B-3342-B1AF-3B068DD41FFB}" srcOrd="0" destOrd="0" presId="urn:microsoft.com/office/officeart/2005/8/layout/matrix2"/>
    <dgm:cxn modelId="{1100843F-E8F0-2D49-91A1-3E08C1B63936}" type="presOf" srcId="{0D07D96E-1B55-324A-B85A-22D72B1CA2E2}" destId="{F2741435-BD8D-704C-9380-A407856939A5}" srcOrd="0" destOrd="0" presId="urn:microsoft.com/office/officeart/2005/8/layout/matrix2"/>
    <dgm:cxn modelId="{95189546-FB48-964E-A9B1-85DC47986289}" srcId="{691590B5-AF93-B541-8DAD-FF25133D5FE9}" destId="{064002F3-ED7D-9B47-BFC1-819BA752FF29}" srcOrd="3" destOrd="0" parTransId="{EDDF5B7B-0F81-D640-B274-55EBFC3DB84F}" sibTransId="{953D4981-6E37-7F40-B8D0-192BBB62CC53}"/>
    <dgm:cxn modelId="{2439934C-C390-E540-9586-4C81D698A2AB}" type="presOf" srcId="{064002F3-ED7D-9B47-BFC1-819BA752FF29}" destId="{A89BA7E3-2663-5345-A3FA-B7668D781FA2}" srcOrd="0" destOrd="0" presId="urn:microsoft.com/office/officeart/2005/8/layout/matrix2"/>
    <dgm:cxn modelId="{75B461EE-1EA7-0647-BA20-FD72AAC220FC}" type="presOf" srcId="{20633F83-8F2C-3541-BA0B-426869650AB8}" destId="{1E50EEF8-53B1-2C45-B280-4122C1FE57AA}" srcOrd="0" destOrd="0" presId="urn:microsoft.com/office/officeart/2005/8/layout/matrix2"/>
    <dgm:cxn modelId="{4D950B89-4036-2C41-AC2D-E795A2363710}" srcId="{691590B5-AF93-B541-8DAD-FF25133D5FE9}" destId="{20633F83-8F2C-3541-BA0B-426869650AB8}" srcOrd="1" destOrd="0" parTransId="{DDFDBAD1-E504-E244-882D-99999E62470F}" sibTransId="{7487F0C6-521A-8E4E-B759-9C0235DA3BFE}"/>
    <dgm:cxn modelId="{4DDEC1D3-F72E-8E4A-83CF-9CB82869C6E1}" srcId="{691590B5-AF93-B541-8DAD-FF25133D5FE9}" destId="{26BE59C1-5228-CE41-8F2C-7DCF6C4AC516}" srcOrd="2" destOrd="0" parTransId="{33120616-5C38-6447-9B57-43E5F4D24243}" sibTransId="{7B99156A-93FD-0D45-B54F-7E8BC8E5FCCC}"/>
    <dgm:cxn modelId="{1BB2FB33-0C1D-8B4F-B371-8E08A20AD61C}" type="presOf" srcId="{691590B5-AF93-B541-8DAD-FF25133D5FE9}" destId="{58C018E6-3812-824B-A123-99F824994026}" srcOrd="0" destOrd="0" presId="urn:microsoft.com/office/officeart/2005/8/layout/matrix2"/>
    <dgm:cxn modelId="{5973470C-0897-384A-A28F-3202A498FDC9}" srcId="{691590B5-AF93-B541-8DAD-FF25133D5FE9}" destId="{0D07D96E-1B55-324A-B85A-22D72B1CA2E2}" srcOrd="0" destOrd="0" parTransId="{BF973B1A-242E-8C4F-B2D0-259AFB8C14AB}" sibTransId="{D8591223-B6DA-9442-B4F9-AE950893805B}"/>
    <dgm:cxn modelId="{33F74228-053C-E84C-B0FC-C5B31CC17856}" type="presParOf" srcId="{58C018E6-3812-824B-A123-99F824994026}" destId="{8C7F8C5C-EA68-1F42-9538-4EC72355DE61}" srcOrd="0" destOrd="0" presId="urn:microsoft.com/office/officeart/2005/8/layout/matrix2"/>
    <dgm:cxn modelId="{EC985B16-B64A-2940-843F-75DC06A38181}" type="presParOf" srcId="{58C018E6-3812-824B-A123-99F824994026}" destId="{F2741435-BD8D-704C-9380-A407856939A5}" srcOrd="1" destOrd="0" presId="urn:microsoft.com/office/officeart/2005/8/layout/matrix2"/>
    <dgm:cxn modelId="{CD4DA661-4992-9C49-806D-AE1B308CF764}" type="presParOf" srcId="{58C018E6-3812-824B-A123-99F824994026}" destId="{1E50EEF8-53B1-2C45-B280-4122C1FE57AA}" srcOrd="2" destOrd="0" presId="urn:microsoft.com/office/officeart/2005/8/layout/matrix2"/>
    <dgm:cxn modelId="{0689923C-F154-5D44-A5AC-592E7B5001D6}" type="presParOf" srcId="{58C018E6-3812-824B-A123-99F824994026}" destId="{CCA0ACEE-461B-3342-B1AF-3B068DD41FFB}" srcOrd="3" destOrd="0" presId="urn:microsoft.com/office/officeart/2005/8/layout/matrix2"/>
    <dgm:cxn modelId="{0196DCDB-5078-5448-B3BF-C9AB67A6519A}" type="presParOf" srcId="{58C018E6-3812-824B-A123-99F824994026}" destId="{A89BA7E3-2663-5345-A3FA-B7668D781FA2}" srcOrd="4" destOrd="0" presId="urn:microsoft.com/office/officeart/2005/8/layout/matrix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6CD4E32-4F75-4F62-A7C9-911C64BBFEF0}"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E2C4773B-7AC4-644A-AB06-F3CE10931B2F}">
      <dgm:prSet/>
      <dgm:spPr>
        <a:solidFill>
          <a:schemeClr val="bg2">
            <a:lumMod val="75000"/>
          </a:schemeClr>
        </a:solidFill>
      </dgm:spPr>
      <dgm:t>
        <a:bodyPr/>
        <a:lstStyle/>
        <a:p>
          <a:r>
            <a:rPr lang="en-US" dirty="0"/>
            <a:t>Explore and Reflect </a:t>
          </a:r>
        </a:p>
      </dgm:t>
    </dgm:pt>
    <dgm:pt modelId="{279C134B-7400-8945-B092-D73DB52A1459}" type="parTrans" cxnId="{96FF361E-1897-5144-90C5-B660BC773A95}">
      <dgm:prSet/>
      <dgm:spPr/>
      <dgm:t>
        <a:bodyPr/>
        <a:lstStyle/>
        <a:p>
          <a:endParaRPr lang="en-US"/>
        </a:p>
      </dgm:t>
    </dgm:pt>
    <dgm:pt modelId="{E9667A25-4DFC-6240-9150-95237E659AA3}" type="sibTrans" cxnId="{96FF361E-1897-5144-90C5-B660BC773A95}">
      <dgm:prSet/>
      <dgm:spPr/>
      <dgm:t>
        <a:bodyPr/>
        <a:lstStyle/>
        <a:p>
          <a:endParaRPr lang="en-US"/>
        </a:p>
      </dgm:t>
    </dgm:pt>
    <dgm:pt modelId="{AACFCC71-E5E5-D04E-A9D8-FFA5EA263F9C}">
      <dgm:prSet/>
      <dgm:spPr>
        <a:solidFill>
          <a:schemeClr val="accent3"/>
        </a:solidFill>
      </dgm:spPr>
      <dgm:t>
        <a:bodyPr/>
        <a:lstStyle/>
        <a:p>
          <a:r>
            <a:rPr lang="en-US" dirty="0"/>
            <a:t>Set the Tone </a:t>
          </a:r>
        </a:p>
      </dgm:t>
    </dgm:pt>
    <dgm:pt modelId="{971EC5C5-97D8-5940-88F4-AF3A28BA6CA8}" type="sibTrans" cxnId="{6EF34962-5A2F-2E47-9258-4B04BB835589}">
      <dgm:prSet/>
      <dgm:spPr/>
      <dgm:t>
        <a:bodyPr/>
        <a:lstStyle/>
        <a:p>
          <a:endParaRPr lang="en-US"/>
        </a:p>
      </dgm:t>
    </dgm:pt>
    <dgm:pt modelId="{87F9C5B2-0409-1E45-9A28-6EF610FA0639}" type="parTrans" cxnId="{6EF34962-5A2F-2E47-9258-4B04BB835589}">
      <dgm:prSet/>
      <dgm:spPr/>
      <dgm:t>
        <a:bodyPr/>
        <a:lstStyle/>
        <a:p>
          <a:endParaRPr lang="en-US"/>
        </a:p>
      </dgm:t>
    </dgm:pt>
    <dgm:pt modelId="{737AD1FA-354F-204C-8F94-C3C18D4B5827}">
      <dgm:prSet/>
      <dgm:spPr>
        <a:solidFill>
          <a:schemeClr val="bg2">
            <a:lumMod val="75000"/>
          </a:schemeClr>
        </a:solidFill>
      </dgm:spPr>
      <dgm:t>
        <a:bodyPr/>
        <a:lstStyle/>
        <a:p>
          <a:r>
            <a:rPr lang="en-US" dirty="0"/>
            <a:t>Guide Community Reflection</a:t>
          </a:r>
        </a:p>
      </dgm:t>
    </dgm:pt>
    <dgm:pt modelId="{A952C276-BB31-2345-822B-4974B409178D}" type="sibTrans" cxnId="{A5D939AF-78B1-8845-828F-C059625B7EAD}">
      <dgm:prSet/>
      <dgm:spPr/>
      <dgm:t>
        <a:bodyPr/>
        <a:lstStyle/>
        <a:p>
          <a:endParaRPr lang="en-US"/>
        </a:p>
      </dgm:t>
    </dgm:pt>
    <dgm:pt modelId="{0BF51DA0-CD21-4F44-8743-4A9DF62C5946}" type="parTrans" cxnId="{A5D939AF-78B1-8845-828F-C059625B7EAD}">
      <dgm:prSet/>
      <dgm:spPr/>
      <dgm:t>
        <a:bodyPr/>
        <a:lstStyle/>
        <a:p>
          <a:endParaRPr lang="en-US"/>
        </a:p>
      </dgm:t>
    </dgm:pt>
    <dgm:pt modelId="{8E295357-57E6-D844-98F8-EBE8777BFCB3}">
      <dgm:prSet/>
      <dgm:spPr>
        <a:solidFill>
          <a:schemeClr val="bg2">
            <a:lumMod val="75000"/>
          </a:schemeClr>
        </a:solidFill>
      </dgm:spPr>
      <dgm:t>
        <a:bodyPr/>
        <a:lstStyle/>
        <a:p>
          <a:r>
            <a:rPr lang="en-US" dirty="0"/>
            <a:t>Define a School-Wide Focus</a:t>
          </a:r>
        </a:p>
      </dgm:t>
    </dgm:pt>
    <dgm:pt modelId="{C9D3360B-B998-224A-80B4-3A06EF5B80C7}" type="sibTrans" cxnId="{DD69001F-3E7F-2840-B387-2788A21BCF21}">
      <dgm:prSet/>
      <dgm:spPr/>
      <dgm:t>
        <a:bodyPr/>
        <a:lstStyle/>
        <a:p>
          <a:endParaRPr lang="en-US"/>
        </a:p>
      </dgm:t>
    </dgm:pt>
    <dgm:pt modelId="{2CCB9975-9E84-B641-828F-DFC7F73730C4}" type="parTrans" cxnId="{DD69001F-3E7F-2840-B387-2788A21BCF21}">
      <dgm:prSet/>
      <dgm:spPr/>
      <dgm:t>
        <a:bodyPr/>
        <a:lstStyle/>
        <a:p>
          <a:endParaRPr lang="en-US"/>
        </a:p>
      </dgm:t>
    </dgm:pt>
    <dgm:pt modelId="{833B7476-B8A6-6E45-B7FC-F4C7C1C78518}">
      <dgm:prSet/>
      <dgm:spPr>
        <a:solidFill>
          <a:srgbClr val="00518B"/>
        </a:solidFill>
      </dgm:spPr>
      <dgm:t>
        <a:bodyPr/>
        <a:lstStyle/>
        <a:p>
          <a:r>
            <a:rPr lang="en-US" dirty="0"/>
            <a:t>Enrich Adult Learning</a:t>
          </a:r>
        </a:p>
      </dgm:t>
    </dgm:pt>
    <dgm:pt modelId="{FE2D109C-92E2-8F4A-BBA6-49A22BC34549}" type="sibTrans" cxnId="{D6EEFE6D-6994-474E-A82E-1A653DD9AA08}">
      <dgm:prSet/>
      <dgm:spPr/>
      <dgm:t>
        <a:bodyPr/>
        <a:lstStyle/>
        <a:p>
          <a:endParaRPr lang="en-US"/>
        </a:p>
      </dgm:t>
    </dgm:pt>
    <dgm:pt modelId="{51C36E85-505E-C448-AFE9-20F357DD700C}" type="parTrans" cxnId="{D6EEFE6D-6994-474E-A82E-1A653DD9AA08}">
      <dgm:prSet/>
      <dgm:spPr/>
      <dgm:t>
        <a:bodyPr/>
        <a:lstStyle/>
        <a:p>
          <a:endParaRPr lang="en-US"/>
        </a:p>
      </dgm:t>
    </dgm:pt>
    <dgm:pt modelId="{7A513247-1508-4663-85EF-BC5E0D337A42}" type="pres">
      <dgm:prSet presAssocID="{56CD4E32-4F75-4F62-A7C9-911C64BBFEF0}" presName="Name0" presStyleCnt="0">
        <dgm:presLayoutVars>
          <dgm:chMax val="7"/>
          <dgm:chPref val="7"/>
          <dgm:dir/>
        </dgm:presLayoutVars>
      </dgm:prSet>
      <dgm:spPr/>
      <dgm:t>
        <a:bodyPr/>
        <a:lstStyle/>
        <a:p>
          <a:endParaRPr lang="en-US"/>
        </a:p>
      </dgm:t>
    </dgm:pt>
    <dgm:pt modelId="{3FC24A47-C9A6-47FD-B190-0C609B3ED949}" type="pres">
      <dgm:prSet presAssocID="{56CD4E32-4F75-4F62-A7C9-911C64BBFEF0}" presName="Name1" presStyleCnt="0"/>
      <dgm:spPr/>
    </dgm:pt>
    <dgm:pt modelId="{3A76551E-9B2A-43CB-B708-2FD4D0A641E8}" type="pres">
      <dgm:prSet presAssocID="{56CD4E32-4F75-4F62-A7C9-911C64BBFEF0}" presName="cycle" presStyleCnt="0"/>
      <dgm:spPr/>
    </dgm:pt>
    <dgm:pt modelId="{A3979B65-DA4D-43E6-8C76-97A78223C64A}" type="pres">
      <dgm:prSet presAssocID="{56CD4E32-4F75-4F62-A7C9-911C64BBFEF0}" presName="srcNode" presStyleLbl="node1" presStyleIdx="0" presStyleCnt="5"/>
      <dgm:spPr/>
    </dgm:pt>
    <dgm:pt modelId="{62DB82B5-42CF-4948-8862-06037BA331DD}" type="pres">
      <dgm:prSet presAssocID="{56CD4E32-4F75-4F62-A7C9-911C64BBFEF0}" presName="conn" presStyleLbl="parChTrans1D2" presStyleIdx="0" presStyleCnt="1"/>
      <dgm:spPr/>
      <dgm:t>
        <a:bodyPr/>
        <a:lstStyle/>
        <a:p>
          <a:endParaRPr lang="en-US"/>
        </a:p>
      </dgm:t>
    </dgm:pt>
    <dgm:pt modelId="{1C546B47-C0FB-4024-B4C0-59CF08AA862C}" type="pres">
      <dgm:prSet presAssocID="{56CD4E32-4F75-4F62-A7C9-911C64BBFEF0}" presName="extraNode" presStyleLbl="node1" presStyleIdx="0" presStyleCnt="5"/>
      <dgm:spPr/>
    </dgm:pt>
    <dgm:pt modelId="{CC6363A2-70E8-4DAC-921B-7B9D8EA02AC4}" type="pres">
      <dgm:prSet presAssocID="{56CD4E32-4F75-4F62-A7C9-911C64BBFEF0}" presName="dstNode" presStyleLbl="node1" presStyleIdx="0" presStyleCnt="5"/>
      <dgm:spPr/>
    </dgm:pt>
    <dgm:pt modelId="{D5014122-4E80-8544-96F6-16063BACAB7D}" type="pres">
      <dgm:prSet presAssocID="{E2C4773B-7AC4-644A-AB06-F3CE10931B2F}" presName="text_1" presStyleLbl="node1" presStyleIdx="0" presStyleCnt="5">
        <dgm:presLayoutVars>
          <dgm:bulletEnabled val="1"/>
        </dgm:presLayoutVars>
      </dgm:prSet>
      <dgm:spPr/>
      <dgm:t>
        <a:bodyPr/>
        <a:lstStyle/>
        <a:p>
          <a:endParaRPr lang="en-US"/>
        </a:p>
      </dgm:t>
    </dgm:pt>
    <dgm:pt modelId="{320178A6-028A-D841-9AE9-B156136E335F}" type="pres">
      <dgm:prSet presAssocID="{E2C4773B-7AC4-644A-AB06-F3CE10931B2F}" presName="accent_1" presStyleCnt="0"/>
      <dgm:spPr/>
    </dgm:pt>
    <dgm:pt modelId="{D729A046-C1C2-2843-A468-71ED29F14435}" type="pres">
      <dgm:prSet presAssocID="{E2C4773B-7AC4-644A-AB06-F3CE10931B2F}" presName="accentRepeatNode" presStyleLbl="solidFgAcc1" presStyleIdx="0" presStyleCnt="5"/>
      <dgm:spPr/>
    </dgm:pt>
    <dgm:pt modelId="{4E93B401-E89D-814D-A033-CD773B197543}" type="pres">
      <dgm:prSet presAssocID="{AACFCC71-E5E5-D04E-A9D8-FFA5EA263F9C}" presName="text_2" presStyleLbl="node1" presStyleIdx="1" presStyleCnt="5">
        <dgm:presLayoutVars>
          <dgm:bulletEnabled val="1"/>
        </dgm:presLayoutVars>
      </dgm:prSet>
      <dgm:spPr/>
      <dgm:t>
        <a:bodyPr/>
        <a:lstStyle/>
        <a:p>
          <a:endParaRPr lang="en-US"/>
        </a:p>
      </dgm:t>
    </dgm:pt>
    <dgm:pt modelId="{5ABBB5F7-F16B-A44D-88D4-A9A319E2B9D4}" type="pres">
      <dgm:prSet presAssocID="{AACFCC71-E5E5-D04E-A9D8-FFA5EA263F9C}" presName="accent_2" presStyleCnt="0"/>
      <dgm:spPr/>
    </dgm:pt>
    <dgm:pt modelId="{76FB28E4-181E-8D40-949E-2D654AEC1A97}" type="pres">
      <dgm:prSet presAssocID="{AACFCC71-E5E5-D04E-A9D8-FFA5EA263F9C}" presName="accentRepeatNode" presStyleLbl="solidFgAcc1" presStyleIdx="1" presStyleCnt="5"/>
      <dgm:spPr/>
    </dgm:pt>
    <dgm:pt modelId="{74F5537E-6F6D-0B4D-A348-A79185110C4F}" type="pres">
      <dgm:prSet presAssocID="{737AD1FA-354F-204C-8F94-C3C18D4B5827}" presName="text_3" presStyleLbl="node1" presStyleIdx="2" presStyleCnt="5">
        <dgm:presLayoutVars>
          <dgm:bulletEnabled val="1"/>
        </dgm:presLayoutVars>
      </dgm:prSet>
      <dgm:spPr/>
      <dgm:t>
        <a:bodyPr/>
        <a:lstStyle/>
        <a:p>
          <a:endParaRPr lang="en-US"/>
        </a:p>
      </dgm:t>
    </dgm:pt>
    <dgm:pt modelId="{99C66CDE-4BEC-564B-A4CE-16CEA16DF854}" type="pres">
      <dgm:prSet presAssocID="{737AD1FA-354F-204C-8F94-C3C18D4B5827}" presName="accent_3" presStyleCnt="0"/>
      <dgm:spPr/>
    </dgm:pt>
    <dgm:pt modelId="{EA46E0BD-AAED-724E-8278-776BD7D5EB39}" type="pres">
      <dgm:prSet presAssocID="{737AD1FA-354F-204C-8F94-C3C18D4B5827}" presName="accentRepeatNode" presStyleLbl="solidFgAcc1" presStyleIdx="2" presStyleCnt="5"/>
      <dgm:spPr/>
    </dgm:pt>
    <dgm:pt modelId="{548D392B-E971-F041-8C7D-BCAEAD0F0017}" type="pres">
      <dgm:prSet presAssocID="{8E295357-57E6-D844-98F8-EBE8777BFCB3}" presName="text_4" presStyleLbl="node1" presStyleIdx="3" presStyleCnt="5">
        <dgm:presLayoutVars>
          <dgm:bulletEnabled val="1"/>
        </dgm:presLayoutVars>
      </dgm:prSet>
      <dgm:spPr/>
      <dgm:t>
        <a:bodyPr/>
        <a:lstStyle/>
        <a:p>
          <a:endParaRPr lang="en-US"/>
        </a:p>
      </dgm:t>
    </dgm:pt>
    <dgm:pt modelId="{99FD46CB-F233-B145-A3C8-09F4579A6358}" type="pres">
      <dgm:prSet presAssocID="{8E295357-57E6-D844-98F8-EBE8777BFCB3}" presName="accent_4" presStyleCnt="0"/>
      <dgm:spPr/>
    </dgm:pt>
    <dgm:pt modelId="{79B6D3E7-6A77-FF4A-ABBB-C01F73F85BB5}" type="pres">
      <dgm:prSet presAssocID="{8E295357-57E6-D844-98F8-EBE8777BFCB3}" presName="accentRepeatNode" presStyleLbl="solidFgAcc1" presStyleIdx="3" presStyleCnt="5"/>
      <dgm:spPr/>
    </dgm:pt>
    <dgm:pt modelId="{3B0FA996-65E8-0A49-86FF-C9D5706DEC37}" type="pres">
      <dgm:prSet presAssocID="{833B7476-B8A6-6E45-B7FC-F4C7C1C78518}" presName="text_5" presStyleLbl="node1" presStyleIdx="4" presStyleCnt="5">
        <dgm:presLayoutVars>
          <dgm:bulletEnabled val="1"/>
        </dgm:presLayoutVars>
      </dgm:prSet>
      <dgm:spPr/>
      <dgm:t>
        <a:bodyPr/>
        <a:lstStyle/>
        <a:p>
          <a:endParaRPr lang="en-US"/>
        </a:p>
      </dgm:t>
    </dgm:pt>
    <dgm:pt modelId="{03C2398C-977D-864F-B112-6002E1C510E4}" type="pres">
      <dgm:prSet presAssocID="{833B7476-B8A6-6E45-B7FC-F4C7C1C78518}" presName="accent_5" presStyleCnt="0"/>
      <dgm:spPr/>
    </dgm:pt>
    <dgm:pt modelId="{3DB19D71-9D7C-9B46-947F-8EE75D811945}" type="pres">
      <dgm:prSet presAssocID="{833B7476-B8A6-6E45-B7FC-F4C7C1C78518}" presName="accentRepeatNode" presStyleLbl="solidFgAcc1" presStyleIdx="4" presStyleCnt="5"/>
      <dgm:spPr/>
    </dgm:pt>
  </dgm:ptLst>
  <dgm:cxnLst>
    <dgm:cxn modelId="{96FF361E-1897-5144-90C5-B660BC773A95}" srcId="{56CD4E32-4F75-4F62-A7C9-911C64BBFEF0}" destId="{E2C4773B-7AC4-644A-AB06-F3CE10931B2F}" srcOrd="0" destOrd="0" parTransId="{279C134B-7400-8945-B092-D73DB52A1459}" sibTransId="{E9667A25-4DFC-6240-9150-95237E659AA3}"/>
    <dgm:cxn modelId="{6EF34962-5A2F-2E47-9258-4B04BB835589}" srcId="{56CD4E32-4F75-4F62-A7C9-911C64BBFEF0}" destId="{AACFCC71-E5E5-D04E-A9D8-FFA5EA263F9C}" srcOrd="1" destOrd="0" parTransId="{87F9C5B2-0409-1E45-9A28-6EF610FA0639}" sibTransId="{971EC5C5-97D8-5940-88F4-AF3A28BA6CA8}"/>
    <dgm:cxn modelId="{D6EEFE6D-6994-474E-A82E-1A653DD9AA08}" srcId="{56CD4E32-4F75-4F62-A7C9-911C64BBFEF0}" destId="{833B7476-B8A6-6E45-B7FC-F4C7C1C78518}" srcOrd="4" destOrd="0" parTransId="{51C36E85-505E-C448-AFE9-20F357DD700C}" sibTransId="{FE2D109C-92E2-8F4A-BBA6-49A22BC34549}"/>
    <dgm:cxn modelId="{920ADBF2-F119-7D44-9E78-9C4BF1981A7B}" type="presOf" srcId="{E9667A25-4DFC-6240-9150-95237E659AA3}" destId="{62DB82B5-42CF-4948-8862-06037BA331DD}" srcOrd="0" destOrd="0" presId="urn:microsoft.com/office/officeart/2008/layout/VerticalCurvedList"/>
    <dgm:cxn modelId="{18877319-3B85-2D48-A4D7-0D28F8931A55}" type="presOf" srcId="{8E295357-57E6-D844-98F8-EBE8777BFCB3}" destId="{548D392B-E971-F041-8C7D-BCAEAD0F0017}" srcOrd="0" destOrd="0" presId="urn:microsoft.com/office/officeart/2008/layout/VerticalCurvedList"/>
    <dgm:cxn modelId="{DD69001F-3E7F-2840-B387-2788A21BCF21}" srcId="{56CD4E32-4F75-4F62-A7C9-911C64BBFEF0}" destId="{8E295357-57E6-D844-98F8-EBE8777BFCB3}" srcOrd="3" destOrd="0" parTransId="{2CCB9975-9E84-B641-828F-DFC7F73730C4}" sibTransId="{C9D3360B-B998-224A-80B4-3A06EF5B80C7}"/>
    <dgm:cxn modelId="{3E667E37-6C27-41AC-B2DB-367A687B1126}" type="presOf" srcId="{56CD4E32-4F75-4F62-A7C9-911C64BBFEF0}" destId="{7A513247-1508-4663-85EF-BC5E0D337A42}" srcOrd="0" destOrd="0" presId="urn:microsoft.com/office/officeart/2008/layout/VerticalCurvedList"/>
    <dgm:cxn modelId="{0095338E-12DF-5947-9951-C2CE3BFD7176}" type="presOf" srcId="{AACFCC71-E5E5-D04E-A9D8-FFA5EA263F9C}" destId="{4E93B401-E89D-814D-A033-CD773B197543}" srcOrd="0" destOrd="0" presId="urn:microsoft.com/office/officeart/2008/layout/VerticalCurvedList"/>
    <dgm:cxn modelId="{A5D939AF-78B1-8845-828F-C059625B7EAD}" srcId="{56CD4E32-4F75-4F62-A7C9-911C64BBFEF0}" destId="{737AD1FA-354F-204C-8F94-C3C18D4B5827}" srcOrd="2" destOrd="0" parTransId="{0BF51DA0-CD21-4F44-8743-4A9DF62C5946}" sibTransId="{A952C276-BB31-2345-822B-4974B409178D}"/>
    <dgm:cxn modelId="{D9862F2B-EBEC-BF4F-8D1C-79C7C6606E94}" type="presOf" srcId="{833B7476-B8A6-6E45-B7FC-F4C7C1C78518}" destId="{3B0FA996-65E8-0A49-86FF-C9D5706DEC37}" srcOrd="0" destOrd="0" presId="urn:microsoft.com/office/officeart/2008/layout/VerticalCurvedList"/>
    <dgm:cxn modelId="{6F87718C-A39A-8C4E-B3B0-6CA0A8984C2D}" type="presOf" srcId="{737AD1FA-354F-204C-8F94-C3C18D4B5827}" destId="{74F5537E-6F6D-0B4D-A348-A79185110C4F}" srcOrd="0" destOrd="0" presId="urn:microsoft.com/office/officeart/2008/layout/VerticalCurvedList"/>
    <dgm:cxn modelId="{84855A90-FFD6-F741-8C55-565A0D0B951A}" type="presOf" srcId="{E2C4773B-7AC4-644A-AB06-F3CE10931B2F}" destId="{D5014122-4E80-8544-96F6-16063BACAB7D}" srcOrd="0" destOrd="0" presId="urn:microsoft.com/office/officeart/2008/layout/VerticalCurvedList"/>
    <dgm:cxn modelId="{C368FF3F-86FD-4B0C-BD40-1072BB5127F2}" type="presParOf" srcId="{7A513247-1508-4663-85EF-BC5E0D337A42}" destId="{3FC24A47-C9A6-47FD-B190-0C609B3ED949}" srcOrd="0" destOrd="0" presId="urn:microsoft.com/office/officeart/2008/layout/VerticalCurvedList"/>
    <dgm:cxn modelId="{1A3F74B4-6A50-45AE-B126-F2179E746424}" type="presParOf" srcId="{3FC24A47-C9A6-47FD-B190-0C609B3ED949}" destId="{3A76551E-9B2A-43CB-B708-2FD4D0A641E8}" srcOrd="0" destOrd="0" presId="urn:microsoft.com/office/officeart/2008/layout/VerticalCurvedList"/>
    <dgm:cxn modelId="{1AADFF91-8F71-4B67-900F-C287986171DF}" type="presParOf" srcId="{3A76551E-9B2A-43CB-B708-2FD4D0A641E8}" destId="{A3979B65-DA4D-43E6-8C76-97A78223C64A}" srcOrd="0" destOrd="0" presId="urn:microsoft.com/office/officeart/2008/layout/VerticalCurvedList"/>
    <dgm:cxn modelId="{8A51C143-3810-42F2-8E4E-2FBA88A5723D}" type="presParOf" srcId="{3A76551E-9B2A-43CB-B708-2FD4D0A641E8}" destId="{62DB82B5-42CF-4948-8862-06037BA331DD}" srcOrd="1" destOrd="0" presId="urn:microsoft.com/office/officeart/2008/layout/VerticalCurvedList"/>
    <dgm:cxn modelId="{E25D2FF3-732C-4CB7-BF3E-6D2305CED4E4}" type="presParOf" srcId="{3A76551E-9B2A-43CB-B708-2FD4D0A641E8}" destId="{1C546B47-C0FB-4024-B4C0-59CF08AA862C}" srcOrd="2" destOrd="0" presId="urn:microsoft.com/office/officeart/2008/layout/VerticalCurvedList"/>
    <dgm:cxn modelId="{018ADDB2-7E2A-46DE-9EF4-4B37105523D6}" type="presParOf" srcId="{3A76551E-9B2A-43CB-B708-2FD4D0A641E8}" destId="{CC6363A2-70E8-4DAC-921B-7B9D8EA02AC4}" srcOrd="3" destOrd="0" presId="urn:microsoft.com/office/officeart/2008/layout/VerticalCurvedList"/>
    <dgm:cxn modelId="{68D11F05-216C-8349-B244-D7191A6DDBEE}" type="presParOf" srcId="{3FC24A47-C9A6-47FD-B190-0C609B3ED949}" destId="{D5014122-4E80-8544-96F6-16063BACAB7D}" srcOrd="1" destOrd="0" presId="urn:microsoft.com/office/officeart/2008/layout/VerticalCurvedList"/>
    <dgm:cxn modelId="{6C54427E-3284-F346-95AB-233D4DFC2E95}" type="presParOf" srcId="{3FC24A47-C9A6-47FD-B190-0C609B3ED949}" destId="{320178A6-028A-D841-9AE9-B156136E335F}" srcOrd="2" destOrd="0" presId="urn:microsoft.com/office/officeart/2008/layout/VerticalCurvedList"/>
    <dgm:cxn modelId="{CF5E609E-F788-9A44-A907-7E7278EEB8D6}" type="presParOf" srcId="{320178A6-028A-D841-9AE9-B156136E335F}" destId="{D729A046-C1C2-2843-A468-71ED29F14435}" srcOrd="0" destOrd="0" presId="urn:microsoft.com/office/officeart/2008/layout/VerticalCurvedList"/>
    <dgm:cxn modelId="{4DCBB089-0A38-4942-B6EC-9BC8AE2B1475}" type="presParOf" srcId="{3FC24A47-C9A6-47FD-B190-0C609B3ED949}" destId="{4E93B401-E89D-814D-A033-CD773B197543}" srcOrd="3" destOrd="0" presId="urn:microsoft.com/office/officeart/2008/layout/VerticalCurvedList"/>
    <dgm:cxn modelId="{24B57093-91CE-4145-859E-0B5EFD6C62EF}" type="presParOf" srcId="{3FC24A47-C9A6-47FD-B190-0C609B3ED949}" destId="{5ABBB5F7-F16B-A44D-88D4-A9A319E2B9D4}" srcOrd="4" destOrd="0" presId="urn:microsoft.com/office/officeart/2008/layout/VerticalCurvedList"/>
    <dgm:cxn modelId="{613F3321-CD40-AF42-B61D-2112FA7DC7C2}" type="presParOf" srcId="{5ABBB5F7-F16B-A44D-88D4-A9A319E2B9D4}" destId="{76FB28E4-181E-8D40-949E-2D654AEC1A97}" srcOrd="0" destOrd="0" presId="urn:microsoft.com/office/officeart/2008/layout/VerticalCurvedList"/>
    <dgm:cxn modelId="{50C9F297-E90D-8043-A76A-D1360209359E}" type="presParOf" srcId="{3FC24A47-C9A6-47FD-B190-0C609B3ED949}" destId="{74F5537E-6F6D-0B4D-A348-A79185110C4F}" srcOrd="5" destOrd="0" presId="urn:microsoft.com/office/officeart/2008/layout/VerticalCurvedList"/>
    <dgm:cxn modelId="{ADA7B61E-B9E6-574D-B978-05A34F348EE4}" type="presParOf" srcId="{3FC24A47-C9A6-47FD-B190-0C609B3ED949}" destId="{99C66CDE-4BEC-564B-A4CE-16CEA16DF854}" srcOrd="6" destOrd="0" presId="urn:microsoft.com/office/officeart/2008/layout/VerticalCurvedList"/>
    <dgm:cxn modelId="{DB7294D6-A762-E745-AB4A-CEE46CF65E9E}" type="presParOf" srcId="{99C66CDE-4BEC-564B-A4CE-16CEA16DF854}" destId="{EA46E0BD-AAED-724E-8278-776BD7D5EB39}" srcOrd="0" destOrd="0" presId="urn:microsoft.com/office/officeart/2008/layout/VerticalCurvedList"/>
    <dgm:cxn modelId="{4166C840-7D8C-A244-967D-5CFBBA52933F}" type="presParOf" srcId="{3FC24A47-C9A6-47FD-B190-0C609B3ED949}" destId="{548D392B-E971-F041-8C7D-BCAEAD0F0017}" srcOrd="7" destOrd="0" presId="urn:microsoft.com/office/officeart/2008/layout/VerticalCurvedList"/>
    <dgm:cxn modelId="{1A6A1BE4-6659-EF40-81FE-3F5A55D0AE5D}" type="presParOf" srcId="{3FC24A47-C9A6-47FD-B190-0C609B3ED949}" destId="{99FD46CB-F233-B145-A3C8-09F4579A6358}" srcOrd="8" destOrd="0" presId="urn:microsoft.com/office/officeart/2008/layout/VerticalCurvedList"/>
    <dgm:cxn modelId="{61388FAD-659F-B246-BDCE-F184972C6906}" type="presParOf" srcId="{99FD46CB-F233-B145-A3C8-09F4579A6358}" destId="{79B6D3E7-6A77-FF4A-ABBB-C01F73F85BB5}" srcOrd="0" destOrd="0" presId="urn:microsoft.com/office/officeart/2008/layout/VerticalCurvedList"/>
    <dgm:cxn modelId="{893D6BF4-2E96-8E45-BF41-B257B1AA4AC4}" type="presParOf" srcId="{3FC24A47-C9A6-47FD-B190-0C609B3ED949}" destId="{3B0FA996-65E8-0A49-86FF-C9D5706DEC37}" srcOrd="9" destOrd="0" presId="urn:microsoft.com/office/officeart/2008/layout/VerticalCurvedList"/>
    <dgm:cxn modelId="{D87A427C-C347-3841-A1A6-E916208D2D59}" type="presParOf" srcId="{3FC24A47-C9A6-47FD-B190-0C609B3ED949}" destId="{03C2398C-977D-864F-B112-6002E1C510E4}" srcOrd="10" destOrd="0" presId="urn:microsoft.com/office/officeart/2008/layout/VerticalCurvedList"/>
    <dgm:cxn modelId="{B1142948-3FC4-9B4C-A5ED-2FEF7ABA6399}" type="presParOf" srcId="{03C2398C-977D-864F-B112-6002E1C510E4}" destId="{3DB19D71-9D7C-9B46-947F-8EE75D811945}" srcOrd="0" destOrd="0" presId="urn:microsoft.com/office/officeart/2008/layout/VerticalCurvedList"/>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22538B-9373-F543-8E12-F11FBC68E742}">
      <dsp:nvSpPr>
        <dsp:cNvPr id="0" name=""/>
        <dsp:cNvSpPr/>
      </dsp:nvSpPr>
      <dsp:spPr>
        <a:xfrm>
          <a:off x="0" y="548990"/>
          <a:ext cx="2878813" cy="1727287"/>
        </a:xfrm>
        <a:prstGeom prst="rect">
          <a:avLst/>
        </a:prstGeom>
        <a:solidFill>
          <a:schemeClr val="bg1"/>
        </a:solidFill>
        <a:ln w="28575">
          <a:solidFill>
            <a:srgbClr val="00518B"/>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u="sng" kern="1200" dirty="0"/>
            <a:t>Family Efficacy: </a:t>
          </a:r>
        </a:p>
        <a:p>
          <a:pPr lvl="0" algn="ctr" defTabSz="800100">
            <a:lnSpc>
              <a:spcPct val="90000"/>
            </a:lnSpc>
            <a:spcBef>
              <a:spcPct val="0"/>
            </a:spcBef>
            <a:spcAft>
              <a:spcPct val="35000"/>
            </a:spcAft>
          </a:pPr>
          <a:r>
            <a:rPr lang="en-US" sz="1800" b="0" i="0" kern="1200" dirty="0"/>
            <a:t>How confident families are with regard to key parenting skills.</a:t>
          </a:r>
          <a:endParaRPr lang="en-US" sz="1800" kern="1200" dirty="0"/>
        </a:p>
      </dsp:txBody>
      <dsp:txXfrm>
        <a:off x="0" y="548990"/>
        <a:ext cx="2878813" cy="1727287"/>
      </dsp:txXfrm>
    </dsp:sp>
    <dsp:sp modelId="{2EB05F45-AA26-AF4A-BEAB-AB815F466328}">
      <dsp:nvSpPr>
        <dsp:cNvPr id="0" name=""/>
        <dsp:cNvSpPr/>
      </dsp:nvSpPr>
      <dsp:spPr>
        <a:xfrm>
          <a:off x="3166694" y="548990"/>
          <a:ext cx="2878813" cy="1727287"/>
        </a:xfrm>
        <a:prstGeom prst="rect">
          <a:avLst/>
        </a:prstGeom>
        <a:solidFill>
          <a:schemeClr val="bg1"/>
        </a:solidFill>
        <a:ln w="28575">
          <a:solidFill>
            <a:srgbClr val="00518B"/>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u="sng" kern="1200" dirty="0"/>
            <a:t>School Fit: </a:t>
          </a:r>
        </a:p>
        <a:p>
          <a:pPr lvl="0" algn="ctr" defTabSz="800100">
            <a:lnSpc>
              <a:spcPct val="90000"/>
            </a:lnSpc>
            <a:spcBef>
              <a:spcPct val="0"/>
            </a:spcBef>
            <a:spcAft>
              <a:spcPct val="35000"/>
            </a:spcAft>
          </a:pPr>
          <a:r>
            <a:rPr lang="en-US" sz="1800" b="0" i="0" kern="1200" dirty="0"/>
            <a:t>Families’ perceptions of how well a school matches their child's developmental needs.</a:t>
          </a:r>
        </a:p>
        <a:p>
          <a:pPr lvl="0" algn="ctr" defTabSz="800100">
            <a:lnSpc>
              <a:spcPct val="90000"/>
            </a:lnSpc>
            <a:spcBef>
              <a:spcPct val="0"/>
            </a:spcBef>
            <a:spcAft>
              <a:spcPct val="35000"/>
            </a:spcAft>
          </a:pPr>
          <a:endParaRPr lang="en-US" sz="1800" b="1" u="sng" kern="1200" dirty="0"/>
        </a:p>
      </dsp:txBody>
      <dsp:txXfrm>
        <a:off x="3166694" y="548990"/>
        <a:ext cx="2878813" cy="1727287"/>
      </dsp:txXfrm>
    </dsp:sp>
    <dsp:sp modelId="{EA13FED3-AAA2-014E-A005-7C3EF958AB93}">
      <dsp:nvSpPr>
        <dsp:cNvPr id="0" name=""/>
        <dsp:cNvSpPr/>
      </dsp:nvSpPr>
      <dsp:spPr>
        <a:xfrm>
          <a:off x="6333388" y="548990"/>
          <a:ext cx="2878813" cy="1727287"/>
        </a:xfrm>
        <a:prstGeom prst="rect">
          <a:avLst/>
        </a:prstGeom>
        <a:solidFill>
          <a:schemeClr val="bg1"/>
        </a:solidFill>
        <a:ln w="28575">
          <a:solidFill>
            <a:srgbClr val="00518B"/>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u="sng" kern="1200" dirty="0"/>
            <a:t>Learning Behaviors: </a:t>
          </a:r>
          <a:endParaRPr lang="en-US" sz="1800" b="0" u="none" kern="1200" dirty="0"/>
        </a:p>
        <a:p>
          <a:pPr lvl="0" algn="ctr" defTabSz="800100">
            <a:lnSpc>
              <a:spcPct val="90000"/>
            </a:lnSpc>
            <a:spcBef>
              <a:spcPct val="0"/>
            </a:spcBef>
            <a:spcAft>
              <a:spcPct val="35000"/>
            </a:spcAft>
          </a:pPr>
          <a:r>
            <a:rPr lang="en-US" sz="1800" b="0" i="0" kern="1200" dirty="0"/>
            <a:t>Families’ perceptions of their child's learning-related behaviors.</a:t>
          </a:r>
        </a:p>
        <a:p>
          <a:pPr lvl="0" algn="ctr" defTabSz="800100">
            <a:lnSpc>
              <a:spcPct val="90000"/>
            </a:lnSpc>
            <a:spcBef>
              <a:spcPct val="0"/>
            </a:spcBef>
            <a:spcAft>
              <a:spcPct val="35000"/>
            </a:spcAft>
          </a:pPr>
          <a:endParaRPr lang="en-US" sz="1800" b="1" u="sng" kern="1200" dirty="0"/>
        </a:p>
      </dsp:txBody>
      <dsp:txXfrm>
        <a:off x="6333388" y="548990"/>
        <a:ext cx="2878813" cy="1727287"/>
      </dsp:txXfrm>
    </dsp:sp>
    <dsp:sp modelId="{E069E3D8-0777-7F49-A46F-7173E50AE653}">
      <dsp:nvSpPr>
        <dsp:cNvPr id="0" name=""/>
        <dsp:cNvSpPr/>
      </dsp:nvSpPr>
      <dsp:spPr>
        <a:xfrm>
          <a:off x="1583347" y="2564159"/>
          <a:ext cx="2878813" cy="1727287"/>
        </a:xfrm>
        <a:prstGeom prst="rect">
          <a:avLst/>
        </a:prstGeom>
        <a:solidFill>
          <a:schemeClr val="bg1"/>
        </a:solidFill>
        <a:ln w="28575">
          <a:solidFill>
            <a:srgbClr val="00518B"/>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u="sng" kern="1200" dirty="0"/>
            <a:t>Physical Safety</a:t>
          </a:r>
          <a:r>
            <a:rPr lang="en-US" sz="1800" b="0" u="none" kern="1200" dirty="0"/>
            <a:t>: </a:t>
          </a:r>
        </a:p>
        <a:p>
          <a:pPr lvl="0" algn="ctr" defTabSz="800100">
            <a:lnSpc>
              <a:spcPct val="90000"/>
            </a:lnSpc>
            <a:spcBef>
              <a:spcPct val="0"/>
            </a:spcBef>
            <a:spcAft>
              <a:spcPct val="35000"/>
            </a:spcAft>
          </a:pPr>
          <a:r>
            <a:rPr lang="en-US" sz="1800" b="0" u="none" kern="1200" dirty="0"/>
            <a:t>Families’ perceptions of the overall physical safety of their child’s school</a:t>
          </a:r>
        </a:p>
      </dsp:txBody>
      <dsp:txXfrm>
        <a:off x="1583347" y="2564159"/>
        <a:ext cx="2878813" cy="1727287"/>
      </dsp:txXfrm>
    </dsp:sp>
    <dsp:sp modelId="{FCFA3020-3084-F54C-A751-385BD7F511CA}">
      <dsp:nvSpPr>
        <dsp:cNvPr id="0" name=""/>
        <dsp:cNvSpPr/>
      </dsp:nvSpPr>
      <dsp:spPr>
        <a:xfrm>
          <a:off x="4750041" y="2564159"/>
          <a:ext cx="2878813" cy="1727287"/>
        </a:xfrm>
        <a:prstGeom prst="rect">
          <a:avLst/>
        </a:prstGeom>
        <a:solidFill>
          <a:schemeClr val="bg1"/>
        </a:solidFill>
        <a:ln w="28575">
          <a:solidFill>
            <a:srgbClr val="00518B"/>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u="sng" kern="1200" dirty="0"/>
            <a:t>Relationships / Respect:</a:t>
          </a:r>
          <a:endParaRPr lang="en-US" sz="1800" b="0" u="none" kern="1200" dirty="0"/>
        </a:p>
        <a:p>
          <a:pPr lvl="0" algn="ctr" defTabSz="800100">
            <a:lnSpc>
              <a:spcPct val="90000"/>
            </a:lnSpc>
            <a:spcBef>
              <a:spcPct val="0"/>
            </a:spcBef>
            <a:spcAft>
              <a:spcPct val="35000"/>
            </a:spcAft>
          </a:pPr>
          <a:r>
            <a:rPr lang="en-US" sz="1800" b="0" u="none" kern="1200" dirty="0"/>
            <a:t>Families’ perceptions of how well school staff care for their child</a:t>
          </a:r>
          <a:endParaRPr lang="en-US" sz="1800" b="1" u="sng" kern="1200" dirty="0"/>
        </a:p>
      </dsp:txBody>
      <dsp:txXfrm>
        <a:off x="4750041" y="2564159"/>
        <a:ext cx="2878813" cy="172728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DB82B5-42CF-4948-8862-06037BA331DD}">
      <dsp:nvSpPr>
        <dsp:cNvPr id="0" name=""/>
        <dsp:cNvSpPr/>
      </dsp:nvSpPr>
      <dsp:spPr>
        <a:xfrm>
          <a:off x="-5364138" y="-821438"/>
          <a:ext cx="6387285" cy="6387285"/>
        </a:xfrm>
        <a:prstGeom prst="blockArc">
          <a:avLst>
            <a:gd name="adj1" fmla="val 18900000"/>
            <a:gd name="adj2" fmla="val 2700000"/>
            <a:gd name="adj3" fmla="val 338"/>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5014122-4E80-8544-96F6-16063BACAB7D}">
      <dsp:nvSpPr>
        <dsp:cNvPr id="0" name=""/>
        <dsp:cNvSpPr/>
      </dsp:nvSpPr>
      <dsp:spPr>
        <a:xfrm>
          <a:off x="447412" y="296430"/>
          <a:ext cx="7766136" cy="593240"/>
        </a:xfrm>
        <a:prstGeom prst="rect">
          <a:avLst/>
        </a:prstGeom>
        <a:solidFill>
          <a:srgbClr val="00518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0885" tIns="78740" rIns="78740" bIns="78740" numCol="1" spcCol="1270" anchor="ctr" anchorCtr="0">
          <a:noAutofit/>
        </a:bodyPr>
        <a:lstStyle/>
        <a:p>
          <a:pPr lvl="0" algn="l" defTabSz="1377950">
            <a:lnSpc>
              <a:spcPct val="90000"/>
            </a:lnSpc>
            <a:spcBef>
              <a:spcPct val="0"/>
            </a:spcBef>
            <a:spcAft>
              <a:spcPct val="35000"/>
            </a:spcAft>
          </a:pPr>
          <a:r>
            <a:rPr lang="en-US" sz="3100" kern="1200" dirty="0"/>
            <a:t>Explore </a:t>
          </a:r>
          <a:r>
            <a:rPr lang="en-US" sz="3100" kern="1200"/>
            <a:t>and Reflect </a:t>
          </a:r>
          <a:endParaRPr lang="en-US" sz="3100" kern="1200" dirty="0"/>
        </a:p>
      </dsp:txBody>
      <dsp:txXfrm>
        <a:off x="447412" y="296430"/>
        <a:ext cx="7766136" cy="593240"/>
      </dsp:txXfrm>
    </dsp:sp>
    <dsp:sp modelId="{D729A046-C1C2-2843-A468-71ED29F14435}">
      <dsp:nvSpPr>
        <dsp:cNvPr id="0" name=""/>
        <dsp:cNvSpPr/>
      </dsp:nvSpPr>
      <dsp:spPr>
        <a:xfrm>
          <a:off x="76636" y="222275"/>
          <a:ext cx="741551" cy="741551"/>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E93B401-E89D-814D-A033-CD773B197543}">
      <dsp:nvSpPr>
        <dsp:cNvPr id="0" name=""/>
        <dsp:cNvSpPr/>
      </dsp:nvSpPr>
      <dsp:spPr>
        <a:xfrm>
          <a:off x="872511" y="1186007"/>
          <a:ext cx="7341037" cy="593240"/>
        </a:xfrm>
        <a:prstGeom prst="rect">
          <a:avLst/>
        </a:prstGeom>
        <a:solidFill>
          <a:srgbClr val="00518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0885" tIns="78740" rIns="78740" bIns="78740" numCol="1" spcCol="1270" anchor="ctr" anchorCtr="0">
          <a:noAutofit/>
        </a:bodyPr>
        <a:lstStyle/>
        <a:p>
          <a:pPr lvl="0" algn="l" defTabSz="1377950">
            <a:lnSpc>
              <a:spcPct val="90000"/>
            </a:lnSpc>
            <a:spcBef>
              <a:spcPct val="0"/>
            </a:spcBef>
            <a:spcAft>
              <a:spcPct val="35000"/>
            </a:spcAft>
          </a:pPr>
          <a:r>
            <a:rPr lang="en-US" sz="3100" kern="1200" dirty="0"/>
            <a:t>Set the Tone </a:t>
          </a:r>
        </a:p>
      </dsp:txBody>
      <dsp:txXfrm>
        <a:off x="872511" y="1186007"/>
        <a:ext cx="7341037" cy="593240"/>
      </dsp:txXfrm>
    </dsp:sp>
    <dsp:sp modelId="{76FB28E4-181E-8D40-949E-2D654AEC1A97}">
      <dsp:nvSpPr>
        <dsp:cNvPr id="0" name=""/>
        <dsp:cNvSpPr/>
      </dsp:nvSpPr>
      <dsp:spPr>
        <a:xfrm>
          <a:off x="501735" y="1111852"/>
          <a:ext cx="741551" cy="741551"/>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4F5537E-6F6D-0B4D-A348-A79185110C4F}">
      <dsp:nvSpPr>
        <dsp:cNvPr id="0" name=""/>
        <dsp:cNvSpPr/>
      </dsp:nvSpPr>
      <dsp:spPr>
        <a:xfrm>
          <a:off x="1002982" y="2075584"/>
          <a:ext cx="7210566" cy="593240"/>
        </a:xfrm>
        <a:prstGeom prst="rect">
          <a:avLst/>
        </a:prstGeom>
        <a:solidFill>
          <a:srgbClr val="00518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0885" tIns="78740" rIns="78740" bIns="78740" numCol="1" spcCol="1270" anchor="ctr" anchorCtr="0">
          <a:noAutofit/>
        </a:bodyPr>
        <a:lstStyle/>
        <a:p>
          <a:pPr lvl="0" algn="l" defTabSz="1377950">
            <a:lnSpc>
              <a:spcPct val="90000"/>
            </a:lnSpc>
            <a:spcBef>
              <a:spcPct val="0"/>
            </a:spcBef>
            <a:spcAft>
              <a:spcPct val="35000"/>
            </a:spcAft>
          </a:pPr>
          <a:r>
            <a:rPr lang="en-US" sz="3100" kern="1200" dirty="0"/>
            <a:t>Guide Community Reflection</a:t>
          </a:r>
        </a:p>
      </dsp:txBody>
      <dsp:txXfrm>
        <a:off x="1002982" y="2075584"/>
        <a:ext cx="7210566" cy="593240"/>
      </dsp:txXfrm>
    </dsp:sp>
    <dsp:sp modelId="{EA46E0BD-AAED-724E-8278-776BD7D5EB39}">
      <dsp:nvSpPr>
        <dsp:cNvPr id="0" name=""/>
        <dsp:cNvSpPr/>
      </dsp:nvSpPr>
      <dsp:spPr>
        <a:xfrm>
          <a:off x="632206" y="2001428"/>
          <a:ext cx="741551" cy="741551"/>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48D392B-E971-F041-8C7D-BCAEAD0F0017}">
      <dsp:nvSpPr>
        <dsp:cNvPr id="0" name=""/>
        <dsp:cNvSpPr/>
      </dsp:nvSpPr>
      <dsp:spPr>
        <a:xfrm>
          <a:off x="872511" y="2965160"/>
          <a:ext cx="7341037" cy="593240"/>
        </a:xfrm>
        <a:prstGeom prst="rect">
          <a:avLst/>
        </a:prstGeom>
        <a:solidFill>
          <a:srgbClr val="00518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0885" tIns="78740" rIns="78740" bIns="78740" numCol="1" spcCol="1270" anchor="ctr" anchorCtr="0">
          <a:noAutofit/>
        </a:bodyPr>
        <a:lstStyle/>
        <a:p>
          <a:pPr lvl="0" algn="l" defTabSz="1377950">
            <a:lnSpc>
              <a:spcPct val="90000"/>
            </a:lnSpc>
            <a:spcBef>
              <a:spcPct val="0"/>
            </a:spcBef>
            <a:spcAft>
              <a:spcPct val="35000"/>
            </a:spcAft>
          </a:pPr>
          <a:r>
            <a:rPr lang="en-US" sz="3100" kern="1200" dirty="0"/>
            <a:t>Define a School-Wide Focus</a:t>
          </a:r>
        </a:p>
      </dsp:txBody>
      <dsp:txXfrm>
        <a:off x="872511" y="2965160"/>
        <a:ext cx="7341037" cy="593240"/>
      </dsp:txXfrm>
    </dsp:sp>
    <dsp:sp modelId="{79B6D3E7-6A77-FF4A-ABBB-C01F73F85BB5}">
      <dsp:nvSpPr>
        <dsp:cNvPr id="0" name=""/>
        <dsp:cNvSpPr/>
      </dsp:nvSpPr>
      <dsp:spPr>
        <a:xfrm>
          <a:off x="501735" y="2891005"/>
          <a:ext cx="741551" cy="741551"/>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B0FA996-65E8-0A49-86FF-C9D5706DEC37}">
      <dsp:nvSpPr>
        <dsp:cNvPr id="0" name=""/>
        <dsp:cNvSpPr/>
      </dsp:nvSpPr>
      <dsp:spPr>
        <a:xfrm>
          <a:off x="447412" y="3854737"/>
          <a:ext cx="7766136" cy="593240"/>
        </a:xfrm>
        <a:prstGeom prst="rect">
          <a:avLst/>
        </a:prstGeom>
        <a:solidFill>
          <a:srgbClr val="00518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0885" tIns="78740" rIns="78740" bIns="78740" numCol="1" spcCol="1270" anchor="ctr" anchorCtr="0">
          <a:noAutofit/>
        </a:bodyPr>
        <a:lstStyle/>
        <a:p>
          <a:pPr lvl="0" algn="l" defTabSz="1377950">
            <a:lnSpc>
              <a:spcPct val="90000"/>
            </a:lnSpc>
            <a:spcBef>
              <a:spcPct val="0"/>
            </a:spcBef>
            <a:spcAft>
              <a:spcPct val="35000"/>
            </a:spcAft>
          </a:pPr>
          <a:r>
            <a:rPr lang="en-US" sz="3100" kern="1200" dirty="0"/>
            <a:t>Enrich Adult Learning</a:t>
          </a:r>
        </a:p>
      </dsp:txBody>
      <dsp:txXfrm>
        <a:off x="447412" y="3854737"/>
        <a:ext cx="7766136" cy="593240"/>
      </dsp:txXfrm>
    </dsp:sp>
    <dsp:sp modelId="{3DB19D71-9D7C-9B46-947F-8EE75D811945}">
      <dsp:nvSpPr>
        <dsp:cNvPr id="0" name=""/>
        <dsp:cNvSpPr/>
      </dsp:nvSpPr>
      <dsp:spPr>
        <a:xfrm>
          <a:off x="76636" y="3780582"/>
          <a:ext cx="741551" cy="741551"/>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DB82B5-42CF-4948-8862-06037BA331DD}">
      <dsp:nvSpPr>
        <dsp:cNvPr id="0" name=""/>
        <dsp:cNvSpPr/>
      </dsp:nvSpPr>
      <dsp:spPr>
        <a:xfrm>
          <a:off x="-5364138" y="-821438"/>
          <a:ext cx="6387285" cy="6387285"/>
        </a:xfrm>
        <a:prstGeom prst="blockArc">
          <a:avLst>
            <a:gd name="adj1" fmla="val 18900000"/>
            <a:gd name="adj2" fmla="val 2700000"/>
            <a:gd name="adj3" fmla="val 338"/>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5014122-4E80-8544-96F6-16063BACAB7D}">
      <dsp:nvSpPr>
        <dsp:cNvPr id="0" name=""/>
        <dsp:cNvSpPr/>
      </dsp:nvSpPr>
      <dsp:spPr>
        <a:xfrm>
          <a:off x="447412" y="296430"/>
          <a:ext cx="7766136" cy="593240"/>
        </a:xfrm>
        <a:prstGeom prst="rect">
          <a:avLst/>
        </a:prstGeom>
        <a:solidFill>
          <a:srgbClr val="00518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0885" tIns="78740" rIns="78740" bIns="78740" numCol="1" spcCol="1270" anchor="ctr" anchorCtr="0">
          <a:noAutofit/>
        </a:bodyPr>
        <a:lstStyle/>
        <a:p>
          <a:pPr lvl="0" algn="l" defTabSz="1377950">
            <a:lnSpc>
              <a:spcPct val="90000"/>
            </a:lnSpc>
            <a:spcBef>
              <a:spcPct val="0"/>
            </a:spcBef>
            <a:spcAft>
              <a:spcPct val="35000"/>
            </a:spcAft>
          </a:pPr>
          <a:r>
            <a:rPr lang="en-US" sz="3100" kern="1200" dirty="0"/>
            <a:t>Explore </a:t>
          </a:r>
          <a:r>
            <a:rPr lang="en-US" sz="3100" kern="1200"/>
            <a:t>and Reflect </a:t>
          </a:r>
          <a:endParaRPr lang="en-US" sz="3100" kern="1200" dirty="0"/>
        </a:p>
      </dsp:txBody>
      <dsp:txXfrm>
        <a:off x="447412" y="296430"/>
        <a:ext cx="7766136" cy="593240"/>
      </dsp:txXfrm>
    </dsp:sp>
    <dsp:sp modelId="{D729A046-C1C2-2843-A468-71ED29F14435}">
      <dsp:nvSpPr>
        <dsp:cNvPr id="0" name=""/>
        <dsp:cNvSpPr/>
      </dsp:nvSpPr>
      <dsp:spPr>
        <a:xfrm>
          <a:off x="76636" y="222275"/>
          <a:ext cx="741551" cy="741551"/>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E93B401-E89D-814D-A033-CD773B197543}">
      <dsp:nvSpPr>
        <dsp:cNvPr id="0" name=""/>
        <dsp:cNvSpPr/>
      </dsp:nvSpPr>
      <dsp:spPr>
        <a:xfrm>
          <a:off x="872511" y="1186007"/>
          <a:ext cx="7341037" cy="593240"/>
        </a:xfrm>
        <a:prstGeom prst="rect">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0885" tIns="78740" rIns="78740" bIns="78740" numCol="1" spcCol="1270" anchor="ctr" anchorCtr="0">
          <a:noAutofit/>
        </a:bodyPr>
        <a:lstStyle/>
        <a:p>
          <a:pPr lvl="0" algn="l" defTabSz="1377950">
            <a:lnSpc>
              <a:spcPct val="90000"/>
            </a:lnSpc>
            <a:spcBef>
              <a:spcPct val="0"/>
            </a:spcBef>
            <a:spcAft>
              <a:spcPct val="35000"/>
            </a:spcAft>
          </a:pPr>
          <a:r>
            <a:rPr lang="en-US" sz="3100" kern="1200" dirty="0"/>
            <a:t>Set the Tone </a:t>
          </a:r>
        </a:p>
      </dsp:txBody>
      <dsp:txXfrm>
        <a:off x="872511" y="1186007"/>
        <a:ext cx="7341037" cy="593240"/>
      </dsp:txXfrm>
    </dsp:sp>
    <dsp:sp modelId="{76FB28E4-181E-8D40-949E-2D654AEC1A97}">
      <dsp:nvSpPr>
        <dsp:cNvPr id="0" name=""/>
        <dsp:cNvSpPr/>
      </dsp:nvSpPr>
      <dsp:spPr>
        <a:xfrm>
          <a:off x="501735" y="1111852"/>
          <a:ext cx="741551" cy="741551"/>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4F5537E-6F6D-0B4D-A348-A79185110C4F}">
      <dsp:nvSpPr>
        <dsp:cNvPr id="0" name=""/>
        <dsp:cNvSpPr/>
      </dsp:nvSpPr>
      <dsp:spPr>
        <a:xfrm>
          <a:off x="1002982" y="2075584"/>
          <a:ext cx="7210566" cy="593240"/>
        </a:xfrm>
        <a:prstGeom prst="rect">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0885" tIns="78740" rIns="78740" bIns="78740" numCol="1" spcCol="1270" anchor="ctr" anchorCtr="0">
          <a:noAutofit/>
        </a:bodyPr>
        <a:lstStyle/>
        <a:p>
          <a:pPr lvl="0" algn="l" defTabSz="1377950">
            <a:lnSpc>
              <a:spcPct val="90000"/>
            </a:lnSpc>
            <a:spcBef>
              <a:spcPct val="0"/>
            </a:spcBef>
            <a:spcAft>
              <a:spcPct val="35000"/>
            </a:spcAft>
          </a:pPr>
          <a:r>
            <a:rPr lang="en-US" sz="3100" kern="1200" dirty="0"/>
            <a:t>Guide Community Reflection</a:t>
          </a:r>
        </a:p>
      </dsp:txBody>
      <dsp:txXfrm>
        <a:off x="1002982" y="2075584"/>
        <a:ext cx="7210566" cy="593240"/>
      </dsp:txXfrm>
    </dsp:sp>
    <dsp:sp modelId="{EA46E0BD-AAED-724E-8278-776BD7D5EB39}">
      <dsp:nvSpPr>
        <dsp:cNvPr id="0" name=""/>
        <dsp:cNvSpPr/>
      </dsp:nvSpPr>
      <dsp:spPr>
        <a:xfrm>
          <a:off x="632206" y="2001428"/>
          <a:ext cx="741551" cy="741551"/>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48D392B-E971-F041-8C7D-BCAEAD0F0017}">
      <dsp:nvSpPr>
        <dsp:cNvPr id="0" name=""/>
        <dsp:cNvSpPr/>
      </dsp:nvSpPr>
      <dsp:spPr>
        <a:xfrm>
          <a:off x="872511" y="2965160"/>
          <a:ext cx="7341037" cy="593240"/>
        </a:xfrm>
        <a:prstGeom prst="rect">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0885" tIns="78740" rIns="78740" bIns="78740" numCol="1" spcCol="1270" anchor="ctr" anchorCtr="0">
          <a:noAutofit/>
        </a:bodyPr>
        <a:lstStyle/>
        <a:p>
          <a:pPr lvl="0" algn="l" defTabSz="1377950">
            <a:lnSpc>
              <a:spcPct val="90000"/>
            </a:lnSpc>
            <a:spcBef>
              <a:spcPct val="0"/>
            </a:spcBef>
            <a:spcAft>
              <a:spcPct val="35000"/>
            </a:spcAft>
          </a:pPr>
          <a:r>
            <a:rPr lang="en-US" sz="3100" kern="1200" dirty="0"/>
            <a:t>Define a School-Wide Focus</a:t>
          </a:r>
        </a:p>
      </dsp:txBody>
      <dsp:txXfrm>
        <a:off x="872511" y="2965160"/>
        <a:ext cx="7341037" cy="593240"/>
      </dsp:txXfrm>
    </dsp:sp>
    <dsp:sp modelId="{79B6D3E7-6A77-FF4A-ABBB-C01F73F85BB5}">
      <dsp:nvSpPr>
        <dsp:cNvPr id="0" name=""/>
        <dsp:cNvSpPr/>
      </dsp:nvSpPr>
      <dsp:spPr>
        <a:xfrm>
          <a:off x="501735" y="2891005"/>
          <a:ext cx="741551" cy="741551"/>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B0FA996-65E8-0A49-86FF-C9D5706DEC37}">
      <dsp:nvSpPr>
        <dsp:cNvPr id="0" name=""/>
        <dsp:cNvSpPr/>
      </dsp:nvSpPr>
      <dsp:spPr>
        <a:xfrm>
          <a:off x="447412" y="3854737"/>
          <a:ext cx="7766136" cy="593240"/>
        </a:xfrm>
        <a:prstGeom prst="rect">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0885" tIns="78740" rIns="78740" bIns="78740" numCol="1" spcCol="1270" anchor="ctr" anchorCtr="0">
          <a:noAutofit/>
        </a:bodyPr>
        <a:lstStyle/>
        <a:p>
          <a:pPr lvl="0" algn="l" defTabSz="1377950">
            <a:lnSpc>
              <a:spcPct val="90000"/>
            </a:lnSpc>
            <a:spcBef>
              <a:spcPct val="0"/>
            </a:spcBef>
            <a:spcAft>
              <a:spcPct val="35000"/>
            </a:spcAft>
          </a:pPr>
          <a:r>
            <a:rPr lang="en-US" sz="3100" kern="1200" dirty="0"/>
            <a:t>Enrich Adult Learning</a:t>
          </a:r>
        </a:p>
      </dsp:txBody>
      <dsp:txXfrm>
        <a:off x="447412" y="3854737"/>
        <a:ext cx="7766136" cy="593240"/>
      </dsp:txXfrm>
    </dsp:sp>
    <dsp:sp modelId="{3DB19D71-9D7C-9B46-947F-8EE75D811945}">
      <dsp:nvSpPr>
        <dsp:cNvPr id="0" name=""/>
        <dsp:cNvSpPr/>
      </dsp:nvSpPr>
      <dsp:spPr>
        <a:xfrm>
          <a:off x="76636" y="3780582"/>
          <a:ext cx="741551" cy="741551"/>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DB82B5-42CF-4948-8862-06037BA331DD}">
      <dsp:nvSpPr>
        <dsp:cNvPr id="0" name=""/>
        <dsp:cNvSpPr/>
      </dsp:nvSpPr>
      <dsp:spPr>
        <a:xfrm>
          <a:off x="-5364138" y="-821438"/>
          <a:ext cx="6387285" cy="6387285"/>
        </a:xfrm>
        <a:prstGeom prst="blockArc">
          <a:avLst>
            <a:gd name="adj1" fmla="val 18900000"/>
            <a:gd name="adj2" fmla="val 2700000"/>
            <a:gd name="adj3" fmla="val 338"/>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5014122-4E80-8544-96F6-16063BACAB7D}">
      <dsp:nvSpPr>
        <dsp:cNvPr id="0" name=""/>
        <dsp:cNvSpPr/>
      </dsp:nvSpPr>
      <dsp:spPr>
        <a:xfrm>
          <a:off x="447412" y="296430"/>
          <a:ext cx="7766136" cy="593240"/>
        </a:xfrm>
        <a:prstGeom prst="rect">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0885" tIns="78740" rIns="78740" bIns="78740" numCol="1" spcCol="1270" anchor="ctr" anchorCtr="0">
          <a:noAutofit/>
        </a:bodyPr>
        <a:lstStyle/>
        <a:p>
          <a:pPr lvl="0" algn="l" defTabSz="1377950">
            <a:lnSpc>
              <a:spcPct val="90000"/>
            </a:lnSpc>
            <a:spcBef>
              <a:spcPct val="0"/>
            </a:spcBef>
            <a:spcAft>
              <a:spcPct val="35000"/>
            </a:spcAft>
          </a:pPr>
          <a:r>
            <a:rPr lang="en-US" sz="3100" kern="1200" dirty="0"/>
            <a:t>Explore </a:t>
          </a:r>
          <a:r>
            <a:rPr lang="en-US" sz="3100" kern="1200"/>
            <a:t>and Reflect </a:t>
          </a:r>
          <a:endParaRPr lang="en-US" sz="3100" kern="1200" dirty="0"/>
        </a:p>
      </dsp:txBody>
      <dsp:txXfrm>
        <a:off x="447412" y="296430"/>
        <a:ext cx="7766136" cy="593240"/>
      </dsp:txXfrm>
    </dsp:sp>
    <dsp:sp modelId="{D729A046-C1C2-2843-A468-71ED29F14435}">
      <dsp:nvSpPr>
        <dsp:cNvPr id="0" name=""/>
        <dsp:cNvSpPr/>
      </dsp:nvSpPr>
      <dsp:spPr>
        <a:xfrm>
          <a:off x="76636" y="222275"/>
          <a:ext cx="741551" cy="741551"/>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E93B401-E89D-814D-A033-CD773B197543}">
      <dsp:nvSpPr>
        <dsp:cNvPr id="0" name=""/>
        <dsp:cNvSpPr/>
      </dsp:nvSpPr>
      <dsp:spPr>
        <a:xfrm>
          <a:off x="872511" y="1186007"/>
          <a:ext cx="7341037" cy="593240"/>
        </a:xfrm>
        <a:prstGeom prst="rect">
          <a:avLst/>
        </a:prstGeom>
        <a:solidFill>
          <a:srgbClr val="00518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0885" tIns="78740" rIns="78740" bIns="78740" numCol="1" spcCol="1270" anchor="ctr" anchorCtr="0">
          <a:noAutofit/>
        </a:bodyPr>
        <a:lstStyle/>
        <a:p>
          <a:pPr lvl="0" algn="l" defTabSz="1377950">
            <a:lnSpc>
              <a:spcPct val="90000"/>
            </a:lnSpc>
            <a:spcBef>
              <a:spcPct val="0"/>
            </a:spcBef>
            <a:spcAft>
              <a:spcPct val="35000"/>
            </a:spcAft>
          </a:pPr>
          <a:r>
            <a:rPr lang="en-US" sz="3100" kern="1200" dirty="0"/>
            <a:t>Set the Tone </a:t>
          </a:r>
        </a:p>
      </dsp:txBody>
      <dsp:txXfrm>
        <a:off x="872511" y="1186007"/>
        <a:ext cx="7341037" cy="593240"/>
      </dsp:txXfrm>
    </dsp:sp>
    <dsp:sp modelId="{76FB28E4-181E-8D40-949E-2D654AEC1A97}">
      <dsp:nvSpPr>
        <dsp:cNvPr id="0" name=""/>
        <dsp:cNvSpPr/>
      </dsp:nvSpPr>
      <dsp:spPr>
        <a:xfrm>
          <a:off x="501735" y="1111852"/>
          <a:ext cx="741551" cy="741551"/>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4F5537E-6F6D-0B4D-A348-A79185110C4F}">
      <dsp:nvSpPr>
        <dsp:cNvPr id="0" name=""/>
        <dsp:cNvSpPr/>
      </dsp:nvSpPr>
      <dsp:spPr>
        <a:xfrm>
          <a:off x="1002982" y="2075584"/>
          <a:ext cx="7210566" cy="593240"/>
        </a:xfrm>
        <a:prstGeom prst="rect">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0885" tIns="78740" rIns="78740" bIns="78740" numCol="1" spcCol="1270" anchor="ctr" anchorCtr="0">
          <a:noAutofit/>
        </a:bodyPr>
        <a:lstStyle/>
        <a:p>
          <a:pPr lvl="0" algn="l" defTabSz="1377950">
            <a:lnSpc>
              <a:spcPct val="90000"/>
            </a:lnSpc>
            <a:spcBef>
              <a:spcPct val="0"/>
            </a:spcBef>
            <a:spcAft>
              <a:spcPct val="35000"/>
            </a:spcAft>
          </a:pPr>
          <a:r>
            <a:rPr lang="en-US" sz="3100" kern="1200" dirty="0"/>
            <a:t>Guide Community Reflection</a:t>
          </a:r>
        </a:p>
      </dsp:txBody>
      <dsp:txXfrm>
        <a:off x="1002982" y="2075584"/>
        <a:ext cx="7210566" cy="593240"/>
      </dsp:txXfrm>
    </dsp:sp>
    <dsp:sp modelId="{EA46E0BD-AAED-724E-8278-776BD7D5EB39}">
      <dsp:nvSpPr>
        <dsp:cNvPr id="0" name=""/>
        <dsp:cNvSpPr/>
      </dsp:nvSpPr>
      <dsp:spPr>
        <a:xfrm>
          <a:off x="632206" y="2001428"/>
          <a:ext cx="741551" cy="741551"/>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48D392B-E971-F041-8C7D-BCAEAD0F0017}">
      <dsp:nvSpPr>
        <dsp:cNvPr id="0" name=""/>
        <dsp:cNvSpPr/>
      </dsp:nvSpPr>
      <dsp:spPr>
        <a:xfrm>
          <a:off x="872511" y="2965160"/>
          <a:ext cx="7341037" cy="593240"/>
        </a:xfrm>
        <a:prstGeom prst="rect">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0885" tIns="78740" rIns="78740" bIns="78740" numCol="1" spcCol="1270" anchor="ctr" anchorCtr="0">
          <a:noAutofit/>
        </a:bodyPr>
        <a:lstStyle/>
        <a:p>
          <a:pPr lvl="0" algn="l" defTabSz="1377950">
            <a:lnSpc>
              <a:spcPct val="90000"/>
            </a:lnSpc>
            <a:spcBef>
              <a:spcPct val="0"/>
            </a:spcBef>
            <a:spcAft>
              <a:spcPct val="35000"/>
            </a:spcAft>
          </a:pPr>
          <a:r>
            <a:rPr lang="en-US" sz="3100" kern="1200" dirty="0"/>
            <a:t>Define a School-Wide Focus</a:t>
          </a:r>
        </a:p>
      </dsp:txBody>
      <dsp:txXfrm>
        <a:off x="872511" y="2965160"/>
        <a:ext cx="7341037" cy="593240"/>
      </dsp:txXfrm>
    </dsp:sp>
    <dsp:sp modelId="{79B6D3E7-6A77-FF4A-ABBB-C01F73F85BB5}">
      <dsp:nvSpPr>
        <dsp:cNvPr id="0" name=""/>
        <dsp:cNvSpPr/>
      </dsp:nvSpPr>
      <dsp:spPr>
        <a:xfrm>
          <a:off x="501735" y="2891005"/>
          <a:ext cx="741551" cy="741551"/>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B0FA996-65E8-0A49-86FF-C9D5706DEC37}">
      <dsp:nvSpPr>
        <dsp:cNvPr id="0" name=""/>
        <dsp:cNvSpPr/>
      </dsp:nvSpPr>
      <dsp:spPr>
        <a:xfrm>
          <a:off x="447412" y="3854737"/>
          <a:ext cx="7766136" cy="593240"/>
        </a:xfrm>
        <a:prstGeom prst="rect">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0885" tIns="78740" rIns="78740" bIns="78740" numCol="1" spcCol="1270" anchor="ctr" anchorCtr="0">
          <a:noAutofit/>
        </a:bodyPr>
        <a:lstStyle/>
        <a:p>
          <a:pPr lvl="0" algn="l" defTabSz="1377950">
            <a:lnSpc>
              <a:spcPct val="90000"/>
            </a:lnSpc>
            <a:spcBef>
              <a:spcPct val="0"/>
            </a:spcBef>
            <a:spcAft>
              <a:spcPct val="35000"/>
            </a:spcAft>
          </a:pPr>
          <a:r>
            <a:rPr lang="en-US" sz="3100" kern="1200" dirty="0"/>
            <a:t>Enrich Adult Learning</a:t>
          </a:r>
        </a:p>
      </dsp:txBody>
      <dsp:txXfrm>
        <a:off x="447412" y="3854737"/>
        <a:ext cx="7766136" cy="593240"/>
      </dsp:txXfrm>
    </dsp:sp>
    <dsp:sp modelId="{3DB19D71-9D7C-9B46-947F-8EE75D811945}">
      <dsp:nvSpPr>
        <dsp:cNvPr id="0" name=""/>
        <dsp:cNvSpPr/>
      </dsp:nvSpPr>
      <dsp:spPr>
        <a:xfrm>
          <a:off x="76636" y="3780582"/>
          <a:ext cx="741551" cy="741551"/>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DB82B5-42CF-4948-8862-06037BA331DD}">
      <dsp:nvSpPr>
        <dsp:cNvPr id="0" name=""/>
        <dsp:cNvSpPr/>
      </dsp:nvSpPr>
      <dsp:spPr>
        <a:xfrm>
          <a:off x="-5364138" y="-821438"/>
          <a:ext cx="6387285" cy="6387285"/>
        </a:xfrm>
        <a:prstGeom prst="blockArc">
          <a:avLst>
            <a:gd name="adj1" fmla="val 18900000"/>
            <a:gd name="adj2" fmla="val 2700000"/>
            <a:gd name="adj3" fmla="val 338"/>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5014122-4E80-8544-96F6-16063BACAB7D}">
      <dsp:nvSpPr>
        <dsp:cNvPr id="0" name=""/>
        <dsp:cNvSpPr/>
      </dsp:nvSpPr>
      <dsp:spPr>
        <a:xfrm>
          <a:off x="447412" y="296430"/>
          <a:ext cx="7766136" cy="593240"/>
        </a:xfrm>
        <a:prstGeom prst="rect">
          <a:avLst/>
        </a:prstGeom>
        <a:solidFill>
          <a:schemeClr val="bg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0885" tIns="78740" rIns="78740" bIns="78740" numCol="1" spcCol="1270" anchor="ctr" anchorCtr="0">
          <a:noAutofit/>
        </a:bodyPr>
        <a:lstStyle/>
        <a:p>
          <a:pPr lvl="0" algn="l" defTabSz="1377950">
            <a:lnSpc>
              <a:spcPct val="90000"/>
            </a:lnSpc>
            <a:spcBef>
              <a:spcPct val="0"/>
            </a:spcBef>
            <a:spcAft>
              <a:spcPct val="35000"/>
            </a:spcAft>
          </a:pPr>
          <a:r>
            <a:rPr lang="en-US" sz="3100" kern="1200" dirty="0"/>
            <a:t>Explore and Reflect </a:t>
          </a:r>
        </a:p>
      </dsp:txBody>
      <dsp:txXfrm>
        <a:off x="447412" y="296430"/>
        <a:ext cx="7766136" cy="593240"/>
      </dsp:txXfrm>
    </dsp:sp>
    <dsp:sp modelId="{D729A046-C1C2-2843-A468-71ED29F14435}">
      <dsp:nvSpPr>
        <dsp:cNvPr id="0" name=""/>
        <dsp:cNvSpPr/>
      </dsp:nvSpPr>
      <dsp:spPr>
        <a:xfrm>
          <a:off x="76636" y="222275"/>
          <a:ext cx="741551" cy="741551"/>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E93B401-E89D-814D-A033-CD773B197543}">
      <dsp:nvSpPr>
        <dsp:cNvPr id="0" name=""/>
        <dsp:cNvSpPr/>
      </dsp:nvSpPr>
      <dsp:spPr>
        <a:xfrm>
          <a:off x="872511" y="1186007"/>
          <a:ext cx="7341037" cy="593240"/>
        </a:xfrm>
        <a:prstGeom prst="rect">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0885" tIns="78740" rIns="78740" bIns="78740" numCol="1" spcCol="1270" anchor="ctr" anchorCtr="0">
          <a:noAutofit/>
        </a:bodyPr>
        <a:lstStyle/>
        <a:p>
          <a:pPr lvl="0" algn="l" defTabSz="1377950">
            <a:lnSpc>
              <a:spcPct val="90000"/>
            </a:lnSpc>
            <a:spcBef>
              <a:spcPct val="0"/>
            </a:spcBef>
            <a:spcAft>
              <a:spcPct val="35000"/>
            </a:spcAft>
          </a:pPr>
          <a:r>
            <a:rPr lang="en-US" sz="3100" kern="1200" dirty="0"/>
            <a:t>Set the Tone </a:t>
          </a:r>
        </a:p>
      </dsp:txBody>
      <dsp:txXfrm>
        <a:off x="872511" y="1186007"/>
        <a:ext cx="7341037" cy="593240"/>
      </dsp:txXfrm>
    </dsp:sp>
    <dsp:sp modelId="{76FB28E4-181E-8D40-949E-2D654AEC1A97}">
      <dsp:nvSpPr>
        <dsp:cNvPr id="0" name=""/>
        <dsp:cNvSpPr/>
      </dsp:nvSpPr>
      <dsp:spPr>
        <a:xfrm>
          <a:off x="501735" y="1111852"/>
          <a:ext cx="741551" cy="741551"/>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4F5537E-6F6D-0B4D-A348-A79185110C4F}">
      <dsp:nvSpPr>
        <dsp:cNvPr id="0" name=""/>
        <dsp:cNvSpPr/>
      </dsp:nvSpPr>
      <dsp:spPr>
        <a:xfrm>
          <a:off x="1002982" y="2075584"/>
          <a:ext cx="7210566" cy="593240"/>
        </a:xfrm>
        <a:prstGeom prst="rect">
          <a:avLst/>
        </a:prstGeom>
        <a:solidFill>
          <a:srgbClr val="00518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0885" tIns="78740" rIns="78740" bIns="78740" numCol="1" spcCol="1270" anchor="ctr" anchorCtr="0">
          <a:noAutofit/>
        </a:bodyPr>
        <a:lstStyle/>
        <a:p>
          <a:pPr lvl="0" algn="l" defTabSz="1377950">
            <a:lnSpc>
              <a:spcPct val="90000"/>
            </a:lnSpc>
            <a:spcBef>
              <a:spcPct val="0"/>
            </a:spcBef>
            <a:spcAft>
              <a:spcPct val="35000"/>
            </a:spcAft>
          </a:pPr>
          <a:r>
            <a:rPr lang="en-US" sz="3100" kern="1200" dirty="0"/>
            <a:t>Guide Community Reflection</a:t>
          </a:r>
        </a:p>
      </dsp:txBody>
      <dsp:txXfrm>
        <a:off x="1002982" y="2075584"/>
        <a:ext cx="7210566" cy="593240"/>
      </dsp:txXfrm>
    </dsp:sp>
    <dsp:sp modelId="{EA46E0BD-AAED-724E-8278-776BD7D5EB39}">
      <dsp:nvSpPr>
        <dsp:cNvPr id="0" name=""/>
        <dsp:cNvSpPr/>
      </dsp:nvSpPr>
      <dsp:spPr>
        <a:xfrm>
          <a:off x="632206" y="2001428"/>
          <a:ext cx="741551" cy="741551"/>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48D392B-E971-F041-8C7D-BCAEAD0F0017}">
      <dsp:nvSpPr>
        <dsp:cNvPr id="0" name=""/>
        <dsp:cNvSpPr/>
      </dsp:nvSpPr>
      <dsp:spPr>
        <a:xfrm>
          <a:off x="872511" y="2965160"/>
          <a:ext cx="7341037" cy="593240"/>
        </a:xfrm>
        <a:prstGeom prst="rect">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0885" tIns="78740" rIns="78740" bIns="78740" numCol="1" spcCol="1270" anchor="ctr" anchorCtr="0">
          <a:noAutofit/>
        </a:bodyPr>
        <a:lstStyle/>
        <a:p>
          <a:pPr lvl="0" algn="l" defTabSz="1377950">
            <a:lnSpc>
              <a:spcPct val="90000"/>
            </a:lnSpc>
            <a:spcBef>
              <a:spcPct val="0"/>
            </a:spcBef>
            <a:spcAft>
              <a:spcPct val="35000"/>
            </a:spcAft>
          </a:pPr>
          <a:r>
            <a:rPr lang="en-US" sz="3100" kern="1200" dirty="0"/>
            <a:t>Define a School-Wide Focus</a:t>
          </a:r>
        </a:p>
      </dsp:txBody>
      <dsp:txXfrm>
        <a:off x="872511" y="2965160"/>
        <a:ext cx="7341037" cy="593240"/>
      </dsp:txXfrm>
    </dsp:sp>
    <dsp:sp modelId="{79B6D3E7-6A77-FF4A-ABBB-C01F73F85BB5}">
      <dsp:nvSpPr>
        <dsp:cNvPr id="0" name=""/>
        <dsp:cNvSpPr/>
      </dsp:nvSpPr>
      <dsp:spPr>
        <a:xfrm>
          <a:off x="501735" y="2891005"/>
          <a:ext cx="741551" cy="741551"/>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B0FA996-65E8-0A49-86FF-C9D5706DEC37}">
      <dsp:nvSpPr>
        <dsp:cNvPr id="0" name=""/>
        <dsp:cNvSpPr/>
      </dsp:nvSpPr>
      <dsp:spPr>
        <a:xfrm>
          <a:off x="447412" y="3854737"/>
          <a:ext cx="7766136" cy="593240"/>
        </a:xfrm>
        <a:prstGeom prst="rect">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0885" tIns="78740" rIns="78740" bIns="78740" numCol="1" spcCol="1270" anchor="ctr" anchorCtr="0">
          <a:noAutofit/>
        </a:bodyPr>
        <a:lstStyle/>
        <a:p>
          <a:pPr lvl="0" algn="l" defTabSz="1377950">
            <a:lnSpc>
              <a:spcPct val="90000"/>
            </a:lnSpc>
            <a:spcBef>
              <a:spcPct val="0"/>
            </a:spcBef>
            <a:spcAft>
              <a:spcPct val="35000"/>
            </a:spcAft>
          </a:pPr>
          <a:r>
            <a:rPr lang="en-US" sz="3100" kern="1200" dirty="0"/>
            <a:t>Enrich Adult Learning</a:t>
          </a:r>
        </a:p>
      </dsp:txBody>
      <dsp:txXfrm>
        <a:off x="447412" y="3854737"/>
        <a:ext cx="7766136" cy="593240"/>
      </dsp:txXfrm>
    </dsp:sp>
    <dsp:sp modelId="{3DB19D71-9D7C-9B46-947F-8EE75D811945}">
      <dsp:nvSpPr>
        <dsp:cNvPr id="0" name=""/>
        <dsp:cNvSpPr/>
      </dsp:nvSpPr>
      <dsp:spPr>
        <a:xfrm>
          <a:off x="76636" y="3780582"/>
          <a:ext cx="741551" cy="741551"/>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DB82B5-42CF-4948-8862-06037BA331DD}">
      <dsp:nvSpPr>
        <dsp:cNvPr id="0" name=""/>
        <dsp:cNvSpPr/>
      </dsp:nvSpPr>
      <dsp:spPr>
        <a:xfrm>
          <a:off x="-5364138" y="-821438"/>
          <a:ext cx="6387285" cy="6387285"/>
        </a:xfrm>
        <a:prstGeom prst="blockArc">
          <a:avLst>
            <a:gd name="adj1" fmla="val 18900000"/>
            <a:gd name="adj2" fmla="val 2700000"/>
            <a:gd name="adj3" fmla="val 338"/>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5014122-4E80-8544-96F6-16063BACAB7D}">
      <dsp:nvSpPr>
        <dsp:cNvPr id="0" name=""/>
        <dsp:cNvSpPr/>
      </dsp:nvSpPr>
      <dsp:spPr>
        <a:xfrm>
          <a:off x="447412" y="296430"/>
          <a:ext cx="7766136" cy="593240"/>
        </a:xfrm>
        <a:prstGeom prst="rect">
          <a:avLst/>
        </a:prstGeom>
        <a:solidFill>
          <a:schemeClr val="bg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0885" tIns="78740" rIns="78740" bIns="78740" numCol="1" spcCol="1270" anchor="ctr" anchorCtr="0">
          <a:noAutofit/>
        </a:bodyPr>
        <a:lstStyle/>
        <a:p>
          <a:pPr lvl="0" algn="l" defTabSz="1377950">
            <a:lnSpc>
              <a:spcPct val="90000"/>
            </a:lnSpc>
            <a:spcBef>
              <a:spcPct val="0"/>
            </a:spcBef>
            <a:spcAft>
              <a:spcPct val="35000"/>
            </a:spcAft>
          </a:pPr>
          <a:r>
            <a:rPr lang="en-US" sz="3100" kern="1200" dirty="0"/>
            <a:t>Explore and Reflect </a:t>
          </a:r>
        </a:p>
      </dsp:txBody>
      <dsp:txXfrm>
        <a:off x="447412" y="296430"/>
        <a:ext cx="7766136" cy="593240"/>
      </dsp:txXfrm>
    </dsp:sp>
    <dsp:sp modelId="{D729A046-C1C2-2843-A468-71ED29F14435}">
      <dsp:nvSpPr>
        <dsp:cNvPr id="0" name=""/>
        <dsp:cNvSpPr/>
      </dsp:nvSpPr>
      <dsp:spPr>
        <a:xfrm>
          <a:off x="76636" y="222275"/>
          <a:ext cx="741551" cy="741551"/>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E93B401-E89D-814D-A033-CD773B197543}">
      <dsp:nvSpPr>
        <dsp:cNvPr id="0" name=""/>
        <dsp:cNvSpPr/>
      </dsp:nvSpPr>
      <dsp:spPr>
        <a:xfrm>
          <a:off x="872511" y="1186007"/>
          <a:ext cx="7341037" cy="593240"/>
        </a:xfrm>
        <a:prstGeom prst="rect">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0885" tIns="78740" rIns="78740" bIns="78740" numCol="1" spcCol="1270" anchor="ctr" anchorCtr="0">
          <a:noAutofit/>
        </a:bodyPr>
        <a:lstStyle/>
        <a:p>
          <a:pPr lvl="0" algn="l" defTabSz="1377950">
            <a:lnSpc>
              <a:spcPct val="90000"/>
            </a:lnSpc>
            <a:spcBef>
              <a:spcPct val="0"/>
            </a:spcBef>
            <a:spcAft>
              <a:spcPct val="35000"/>
            </a:spcAft>
          </a:pPr>
          <a:r>
            <a:rPr lang="en-US" sz="3100" kern="1200" dirty="0"/>
            <a:t>Set the Tone </a:t>
          </a:r>
        </a:p>
      </dsp:txBody>
      <dsp:txXfrm>
        <a:off x="872511" y="1186007"/>
        <a:ext cx="7341037" cy="593240"/>
      </dsp:txXfrm>
    </dsp:sp>
    <dsp:sp modelId="{76FB28E4-181E-8D40-949E-2D654AEC1A97}">
      <dsp:nvSpPr>
        <dsp:cNvPr id="0" name=""/>
        <dsp:cNvSpPr/>
      </dsp:nvSpPr>
      <dsp:spPr>
        <a:xfrm>
          <a:off x="501735" y="1111852"/>
          <a:ext cx="741551" cy="741551"/>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4F5537E-6F6D-0B4D-A348-A79185110C4F}">
      <dsp:nvSpPr>
        <dsp:cNvPr id="0" name=""/>
        <dsp:cNvSpPr/>
      </dsp:nvSpPr>
      <dsp:spPr>
        <a:xfrm>
          <a:off x="1002982" y="2075584"/>
          <a:ext cx="7210566" cy="593240"/>
        </a:xfrm>
        <a:prstGeom prst="rect">
          <a:avLst/>
        </a:prstGeom>
        <a:solidFill>
          <a:schemeClr val="bg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0885" tIns="78740" rIns="78740" bIns="78740" numCol="1" spcCol="1270" anchor="ctr" anchorCtr="0">
          <a:noAutofit/>
        </a:bodyPr>
        <a:lstStyle/>
        <a:p>
          <a:pPr lvl="0" algn="l" defTabSz="1377950">
            <a:lnSpc>
              <a:spcPct val="90000"/>
            </a:lnSpc>
            <a:spcBef>
              <a:spcPct val="0"/>
            </a:spcBef>
            <a:spcAft>
              <a:spcPct val="35000"/>
            </a:spcAft>
          </a:pPr>
          <a:r>
            <a:rPr lang="en-US" sz="3100" kern="1200" dirty="0"/>
            <a:t>Guide Community Reflection</a:t>
          </a:r>
        </a:p>
      </dsp:txBody>
      <dsp:txXfrm>
        <a:off x="1002982" y="2075584"/>
        <a:ext cx="7210566" cy="593240"/>
      </dsp:txXfrm>
    </dsp:sp>
    <dsp:sp modelId="{EA46E0BD-AAED-724E-8278-776BD7D5EB39}">
      <dsp:nvSpPr>
        <dsp:cNvPr id="0" name=""/>
        <dsp:cNvSpPr/>
      </dsp:nvSpPr>
      <dsp:spPr>
        <a:xfrm>
          <a:off x="632206" y="2001428"/>
          <a:ext cx="741551" cy="741551"/>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48D392B-E971-F041-8C7D-BCAEAD0F0017}">
      <dsp:nvSpPr>
        <dsp:cNvPr id="0" name=""/>
        <dsp:cNvSpPr/>
      </dsp:nvSpPr>
      <dsp:spPr>
        <a:xfrm>
          <a:off x="872511" y="2965160"/>
          <a:ext cx="7341037" cy="593240"/>
        </a:xfrm>
        <a:prstGeom prst="rect">
          <a:avLst/>
        </a:prstGeom>
        <a:solidFill>
          <a:srgbClr val="00518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0885" tIns="78740" rIns="78740" bIns="78740" numCol="1" spcCol="1270" anchor="ctr" anchorCtr="0">
          <a:noAutofit/>
        </a:bodyPr>
        <a:lstStyle/>
        <a:p>
          <a:pPr lvl="0" algn="l" defTabSz="1377950">
            <a:lnSpc>
              <a:spcPct val="90000"/>
            </a:lnSpc>
            <a:spcBef>
              <a:spcPct val="0"/>
            </a:spcBef>
            <a:spcAft>
              <a:spcPct val="35000"/>
            </a:spcAft>
          </a:pPr>
          <a:r>
            <a:rPr lang="en-US" sz="3100" kern="1200" dirty="0"/>
            <a:t>Define a School-Wide Focus</a:t>
          </a:r>
        </a:p>
      </dsp:txBody>
      <dsp:txXfrm>
        <a:off x="872511" y="2965160"/>
        <a:ext cx="7341037" cy="593240"/>
      </dsp:txXfrm>
    </dsp:sp>
    <dsp:sp modelId="{79B6D3E7-6A77-FF4A-ABBB-C01F73F85BB5}">
      <dsp:nvSpPr>
        <dsp:cNvPr id="0" name=""/>
        <dsp:cNvSpPr/>
      </dsp:nvSpPr>
      <dsp:spPr>
        <a:xfrm>
          <a:off x="501735" y="2891005"/>
          <a:ext cx="741551" cy="741551"/>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B0FA996-65E8-0A49-86FF-C9D5706DEC37}">
      <dsp:nvSpPr>
        <dsp:cNvPr id="0" name=""/>
        <dsp:cNvSpPr/>
      </dsp:nvSpPr>
      <dsp:spPr>
        <a:xfrm>
          <a:off x="447412" y="3854737"/>
          <a:ext cx="7766136" cy="593240"/>
        </a:xfrm>
        <a:prstGeom prst="rect">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0885" tIns="78740" rIns="78740" bIns="78740" numCol="1" spcCol="1270" anchor="ctr" anchorCtr="0">
          <a:noAutofit/>
        </a:bodyPr>
        <a:lstStyle/>
        <a:p>
          <a:pPr lvl="0" algn="l" defTabSz="1377950">
            <a:lnSpc>
              <a:spcPct val="90000"/>
            </a:lnSpc>
            <a:spcBef>
              <a:spcPct val="0"/>
            </a:spcBef>
            <a:spcAft>
              <a:spcPct val="35000"/>
            </a:spcAft>
          </a:pPr>
          <a:r>
            <a:rPr lang="en-US" sz="3100" kern="1200" dirty="0"/>
            <a:t>Enrich Adult Learning</a:t>
          </a:r>
        </a:p>
      </dsp:txBody>
      <dsp:txXfrm>
        <a:off x="447412" y="3854737"/>
        <a:ext cx="7766136" cy="593240"/>
      </dsp:txXfrm>
    </dsp:sp>
    <dsp:sp modelId="{3DB19D71-9D7C-9B46-947F-8EE75D811945}">
      <dsp:nvSpPr>
        <dsp:cNvPr id="0" name=""/>
        <dsp:cNvSpPr/>
      </dsp:nvSpPr>
      <dsp:spPr>
        <a:xfrm>
          <a:off x="76636" y="3780582"/>
          <a:ext cx="741551" cy="741551"/>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7F8C5C-EA68-1F42-9538-4EC72355DE61}">
      <dsp:nvSpPr>
        <dsp:cNvPr id="0" name=""/>
        <dsp:cNvSpPr/>
      </dsp:nvSpPr>
      <dsp:spPr>
        <a:xfrm>
          <a:off x="1435794" y="0"/>
          <a:ext cx="4964101" cy="4964101"/>
        </a:xfrm>
        <a:prstGeom prst="quadArrow">
          <a:avLst>
            <a:gd name="adj1" fmla="val 2000"/>
            <a:gd name="adj2" fmla="val 4000"/>
            <a:gd name="adj3" fmla="val 5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2741435-BD8D-704C-9380-A407856939A5}">
      <dsp:nvSpPr>
        <dsp:cNvPr id="0" name=""/>
        <dsp:cNvSpPr/>
      </dsp:nvSpPr>
      <dsp:spPr>
        <a:xfrm>
          <a:off x="1758460" y="322666"/>
          <a:ext cx="1985640" cy="198564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a:t>High Actionability</a:t>
          </a:r>
        </a:p>
        <a:p>
          <a:pPr lvl="0" algn="ctr" defTabSz="800100">
            <a:lnSpc>
              <a:spcPct val="90000"/>
            </a:lnSpc>
            <a:spcBef>
              <a:spcPct val="0"/>
            </a:spcBef>
            <a:spcAft>
              <a:spcPct val="35000"/>
            </a:spcAft>
          </a:pPr>
          <a:r>
            <a:rPr lang="en-US" sz="1800" kern="1200" dirty="0"/>
            <a:t>Low Impact</a:t>
          </a:r>
        </a:p>
      </dsp:txBody>
      <dsp:txXfrm>
        <a:off x="1855391" y="419597"/>
        <a:ext cx="1791778" cy="1791778"/>
      </dsp:txXfrm>
    </dsp:sp>
    <dsp:sp modelId="{1E50EEF8-53B1-2C45-B280-4122C1FE57AA}">
      <dsp:nvSpPr>
        <dsp:cNvPr id="0" name=""/>
        <dsp:cNvSpPr/>
      </dsp:nvSpPr>
      <dsp:spPr>
        <a:xfrm>
          <a:off x="4091588" y="322666"/>
          <a:ext cx="1985640" cy="198564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a:t>High Actionability</a:t>
          </a:r>
        </a:p>
        <a:p>
          <a:pPr lvl="0" algn="ctr" defTabSz="800100">
            <a:lnSpc>
              <a:spcPct val="90000"/>
            </a:lnSpc>
            <a:spcBef>
              <a:spcPct val="0"/>
            </a:spcBef>
            <a:spcAft>
              <a:spcPct val="35000"/>
            </a:spcAft>
          </a:pPr>
          <a:r>
            <a:rPr lang="en-US" sz="1800" kern="1200" dirty="0"/>
            <a:t>High Impact</a:t>
          </a:r>
        </a:p>
      </dsp:txBody>
      <dsp:txXfrm>
        <a:off x="4188519" y="419597"/>
        <a:ext cx="1791778" cy="1791778"/>
      </dsp:txXfrm>
    </dsp:sp>
    <dsp:sp modelId="{CCA0ACEE-461B-3342-B1AF-3B068DD41FFB}">
      <dsp:nvSpPr>
        <dsp:cNvPr id="0" name=""/>
        <dsp:cNvSpPr/>
      </dsp:nvSpPr>
      <dsp:spPr>
        <a:xfrm>
          <a:off x="1758460" y="2655794"/>
          <a:ext cx="1985640" cy="198564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a:t>Low Actionability</a:t>
          </a:r>
        </a:p>
        <a:p>
          <a:pPr lvl="0" algn="ctr" defTabSz="800100">
            <a:lnSpc>
              <a:spcPct val="90000"/>
            </a:lnSpc>
            <a:spcBef>
              <a:spcPct val="0"/>
            </a:spcBef>
            <a:spcAft>
              <a:spcPct val="35000"/>
            </a:spcAft>
          </a:pPr>
          <a:r>
            <a:rPr lang="en-US" sz="1800" kern="1200" dirty="0"/>
            <a:t>Low Impact</a:t>
          </a:r>
        </a:p>
      </dsp:txBody>
      <dsp:txXfrm>
        <a:off x="1855391" y="2752725"/>
        <a:ext cx="1791778" cy="1791778"/>
      </dsp:txXfrm>
    </dsp:sp>
    <dsp:sp modelId="{A89BA7E3-2663-5345-A3FA-B7668D781FA2}">
      <dsp:nvSpPr>
        <dsp:cNvPr id="0" name=""/>
        <dsp:cNvSpPr/>
      </dsp:nvSpPr>
      <dsp:spPr>
        <a:xfrm>
          <a:off x="4091588" y="2655794"/>
          <a:ext cx="1985640" cy="198564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a:t>Low Actionability</a:t>
          </a:r>
        </a:p>
        <a:p>
          <a:pPr lvl="0" algn="ctr" defTabSz="800100">
            <a:lnSpc>
              <a:spcPct val="90000"/>
            </a:lnSpc>
            <a:spcBef>
              <a:spcPct val="0"/>
            </a:spcBef>
            <a:spcAft>
              <a:spcPct val="35000"/>
            </a:spcAft>
          </a:pPr>
          <a:r>
            <a:rPr lang="en-US" sz="1800" kern="1200" dirty="0"/>
            <a:t>High Impact</a:t>
          </a:r>
        </a:p>
      </dsp:txBody>
      <dsp:txXfrm>
        <a:off x="4188519" y="2752725"/>
        <a:ext cx="1791778" cy="179177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DB82B5-42CF-4948-8862-06037BA331DD}">
      <dsp:nvSpPr>
        <dsp:cNvPr id="0" name=""/>
        <dsp:cNvSpPr/>
      </dsp:nvSpPr>
      <dsp:spPr>
        <a:xfrm>
          <a:off x="-5364138" y="-821438"/>
          <a:ext cx="6387285" cy="6387285"/>
        </a:xfrm>
        <a:prstGeom prst="blockArc">
          <a:avLst>
            <a:gd name="adj1" fmla="val 18900000"/>
            <a:gd name="adj2" fmla="val 2700000"/>
            <a:gd name="adj3" fmla="val 338"/>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5014122-4E80-8544-96F6-16063BACAB7D}">
      <dsp:nvSpPr>
        <dsp:cNvPr id="0" name=""/>
        <dsp:cNvSpPr/>
      </dsp:nvSpPr>
      <dsp:spPr>
        <a:xfrm>
          <a:off x="447412" y="296430"/>
          <a:ext cx="7766136" cy="593240"/>
        </a:xfrm>
        <a:prstGeom prst="rect">
          <a:avLst/>
        </a:prstGeom>
        <a:solidFill>
          <a:schemeClr val="bg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0885" tIns="78740" rIns="78740" bIns="78740" numCol="1" spcCol="1270" anchor="ctr" anchorCtr="0">
          <a:noAutofit/>
        </a:bodyPr>
        <a:lstStyle/>
        <a:p>
          <a:pPr lvl="0" algn="l" defTabSz="1377950">
            <a:lnSpc>
              <a:spcPct val="90000"/>
            </a:lnSpc>
            <a:spcBef>
              <a:spcPct val="0"/>
            </a:spcBef>
            <a:spcAft>
              <a:spcPct val="35000"/>
            </a:spcAft>
          </a:pPr>
          <a:r>
            <a:rPr lang="en-US" sz="3100" kern="1200" dirty="0"/>
            <a:t>Explore and Reflect </a:t>
          </a:r>
        </a:p>
      </dsp:txBody>
      <dsp:txXfrm>
        <a:off x="447412" y="296430"/>
        <a:ext cx="7766136" cy="593240"/>
      </dsp:txXfrm>
    </dsp:sp>
    <dsp:sp modelId="{D729A046-C1C2-2843-A468-71ED29F14435}">
      <dsp:nvSpPr>
        <dsp:cNvPr id="0" name=""/>
        <dsp:cNvSpPr/>
      </dsp:nvSpPr>
      <dsp:spPr>
        <a:xfrm>
          <a:off x="76636" y="222275"/>
          <a:ext cx="741551" cy="741551"/>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E93B401-E89D-814D-A033-CD773B197543}">
      <dsp:nvSpPr>
        <dsp:cNvPr id="0" name=""/>
        <dsp:cNvSpPr/>
      </dsp:nvSpPr>
      <dsp:spPr>
        <a:xfrm>
          <a:off x="872511" y="1186007"/>
          <a:ext cx="7341037" cy="593240"/>
        </a:xfrm>
        <a:prstGeom prst="rect">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0885" tIns="78740" rIns="78740" bIns="78740" numCol="1" spcCol="1270" anchor="ctr" anchorCtr="0">
          <a:noAutofit/>
        </a:bodyPr>
        <a:lstStyle/>
        <a:p>
          <a:pPr lvl="0" algn="l" defTabSz="1377950">
            <a:lnSpc>
              <a:spcPct val="90000"/>
            </a:lnSpc>
            <a:spcBef>
              <a:spcPct val="0"/>
            </a:spcBef>
            <a:spcAft>
              <a:spcPct val="35000"/>
            </a:spcAft>
          </a:pPr>
          <a:r>
            <a:rPr lang="en-US" sz="3100" kern="1200" dirty="0"/>
            <a:t>Set the Tone </a:t>
          </a:r>
        </a:p>
      </dsp:txBody>
      <dsp:txXfrm>
        <a:off x="872511" y="1186007"/>
        <a:ext cx="7341037" cy="593240"/>
      </dsp:txXfrm>
    </dsp:sp>
    <dsp:sp modelId="{76FB28E4-181E-8D40-949E-2D654AEC1A97}">
      <dsp:nvSpPr>
        <dsp:cNvPr id="0" name=""/>
        <dsp:cNvSpPr/>
      </dsp:nvSpPr>
      <dsp:spPr>
        <a:xfrm>
          <a:off x="501735" y="1111852"/>
          <a:ext cx="741551" cy="741551"/>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4F5537E-6F6D-0B4D-A348-A79185110C4F}">
      <dsp:nvSpPr>
        <dsp:cNvPr id="0" name=""/>
        <dsp:cNvSpPr/>
      </dsp:nvSpPr>
      <dsp:spPr>
        <a:xfrm>
          <a:off x="1002982" y="2075584"/>
          <a:ext cx="7210566" cy="593240"/>
        </a:xfrm>
        <a:prstGeom prst="rect">
          <a:avLst/>
        </a:prstGeom>
        <a:solidFill>
          <a:schemeClr val="bg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0885" tIns="78740" rIns="78740" bIns="78740" numCol="1" spcCol="1270" anchor="ctr" anchorCtr="0">
          <a:noAutofit/>
        </a:bodyPr>
        <a:lstStyle/>
        <a:p>
          <a:pPr lvl="0" algn="l" defTabSz="1377950">
            <a:lnSpc>
              <a:spcPct val="90000"/>
            </a:lnSpc>
            <a:spcBef>
              <a:spcPct val="0"/>
            </a:spcBef>
            <a:spcAft>
              <a:spcPct val="35000"/>
            </a:spcAft>
          </a:pPr>
          <a:r>
            <a:rPr lang="en-US" sz="3100" kern="1200" dirty="0"/>
            <a:t>Guide Community Reflection</a:t>
          </a:r>
        </a:p>
      </dsp:txBody>
      <dsp:txXfrm>
        <a:off x="1002982" y="2075584"/>
        <a:ext cx="7210566" cy="593240"/>
      </dsp:txXfrm>
    </dsp:sp>
    <dsp:sp modelId="{EA46E0BD-AAED-724E-8278-776BD7D5EB39}">
      <dsp:nvSpPr>
        <dsp:cNvPr id="0" name=""/>
        <dsp:cNvSpPr/>
      </dsp:nvSpPr>
      <dsp:spPr>
        <a:xfrm>
          <a:off x="632206" y="2001428"/>
          <a:ext cx="741551" cy="741551"/>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48D392B-E971-F041-8C7D-BCAEAD0F0017}">
      <dsp:nvSpPr>
        <dsp:cNvPr id="0" name=""/>
        <dsp:cNvSpPr/>
      </dsp:nvSpPr>
      <dsp:spPr>
        <a:xfrm>
          <a:off x="872511" y="2965160"/>
          <a:ext cx="7341037" cy="593240"/>
        </a:xfrm>
        <a:prstGeom prst="rect">
          <a:avLst/>
        </a:prstGeom>
        <a:solidFill>
          <a:schemeClr val="bg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0885" tIns="78740" rIns="78740" bIns="78740" numCol="1" spcCol="1270" anchor="ctr" anchorCtr="0">
          <a:noAutofit/>
        </a:bodyPr>
        <a:lstStyle/>
        <a:p>
          <a:pPr lvl="0" algn="l" defTabSz="1377950">
            <a:lnSpc>
              <a:spcPct val="90000"/>
            </a:lnSpc>
            <a:spcBef>
              <a:spcPct val="0"/>
            </a:spcBef>
            <a:spcAft>
              <a:spcPct val="35000"/>
            </a:spcAft>
          </a:pPr>
          <a:r>
            <a:rPr lang="en-US" sz="3100" kern="1200" dirty="0"/>
            <a:t>Define a School-Wide Focus</a:t>
          </a:r>
        </a:p>
      </dsp:txBody>
      <dsp:txXfrm>
        <a:off x="872511" y="2965160"/>
        <a:ext cx="7341037" cy="593240"/>
      </dsp:txXfrm>
    </dsp:sp>
    <dsp:sp modelId="{79B6D3E7-6A77-FF4A-ABBB-C01F73F85BB5}">
      <dsp:nvSpPr>
        <dsp:cNvPr id="0" name=""/>
        <dsp:cNvSpPr/>
      </dsp:nvSpPr>
      <dsp:spPr>
        <a:xfrm>
          <a:off x="501735" y="2891005"/>
          <a:ext cx="741551" cy="741551"/>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B0FA996-65E8-0A49-86FF-C9D5706DEC37}">
      <dsp:nvSpPr>
        <dsp:cNvPr id="0" name=""/>
        <dsp:cNvSpPr/>
      </dsp:nvSpPr>
      <dsp:spPr>
        <a:xfrm>
          <a:off x="447412" y="3854737"/>
          <a:ext cx="7766136" cy="593240"/>
        </a:xfrm>
        <a:prstGeom prst="rect">
          <a:avLst/>
        </a:prstGeom>
        <a:solidFill>
          <a:srgbClr val="00518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0885" tIns="78740" rIns="78740" bIns="78740" numCol="1" spcCol="1270" anchor="ctr" anchorCtr="0">
          <a:noAutofit/>
        </a:bodyPr>
        <a:lstStyle/>
        <a:p>
          <a:pPr lvl="0" algn="l" defTabSz="1377950">
            <a:lnSpc>
              <a:spcPct val="90000"/>
            </a:lnSpc>
            <a:spcBef>
              <a:spcPct val="0"/>
            </a:spcBef>
            <a:spcAft>
              <a:spcPct val="35000"/>
            </a:spcAft>
          </a:pPr>
          <a:r>
            <a:rPr lang="en-US" sz="3100" kern="1200" dirty="0"/>
            <a:t>Enrich Adult Learning</a:t>
          </a:r>
        </a:p>
      </dsp:txBody>
      <dsp:txXfrm>
        <a:off x="447412" y="3854737"/>
        <a:ext cx="7766136" cy="593240"/>
      </dsp:txXfrm>
    </dsp:sp>
    <dsp:sp modelId="{3DB19D71-9D7C-9B46-947F-8EE75D811945}">
      <dsp:nvSpPr>
        <dsp:cNvPr id="0" name=""/>
        <dsp:cNvSpPr/>
      </dsp:nvSpPr>
      <dsp:spPr>
        <a:xfrm>
          <a:off x="76636" y="3780582"/>
          <a:ext cx="741551" cy="741551"/>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6.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8.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6E5F25-EDA3-E644-BAFD-95E0043D592A}" type="datetimeFigureOut">
              <a:rPr lang="en-US" smtClean="0"/>
              <a:t>6/14/2019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0C1B05-461E-F84A-A02A-55380D159536}" type="slidenum">
              <a:rPr lang="en-US" smtClean="0"/>
              <a:t>‹#›</a:t>
            </a:fld>
            <a:endParaRPr lang="en-US"/>
          </a:p>
        </p:txBody>
      </p:sp>
    </p:spTree>
    <p:extLst>
      <p:ext uri="{BB962C8B-B14F-4D97-AF65-F5344CB8AC3E}">
        <p14:creationId xmlns:p14="http://schemas.microsoft.com/office/powerpoint/2010/main" val="9655106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06BE02D-20C0-F840-AFAC-BEA99C74FDC2}" type="slidenum">
              <a:rPr lang="en-US" smtClean="0"/>
              <a:pPr/>
              <a:t>10</a:t>
            </a:fld>
            <a:endParaRPr lang="en-US"/>
          </a:p>
        </p:txBody>
      </p:sp>
    </p:spTree>
    <p:extLst>
      <p:ext uri="{BB962C8B-B14F-4D97-AF65-F5344CB8AC3E}">
        <p14:creationId xmlns:p14="http://schemas.microsoft.com/office/powerpoint/2010/main" val="35080248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17" rtl="0" eaLnBrk="1" fontAlgn="auto" latinLnBrk="0" hangingPunct="1">
              <a:lnSpc>
                <a:spcPct val="100000"/>
              </a:lnSpc>
              <a:spcBef>
                <a:spcPts val="0"/>
              </a:spcBef>
              <a:spcAft>
                <a:spcPts val="0"/>
              </a:spcAft>
              <a:buClrTx/>
              <a:buSzTx/>
              <a:buFontTx/>
              <a:buNone/>
              <a:tabLst/>
              <a:defRPr/>
            </a:pPr>
            <a:r>
              <a:rPr lang="en-US"/>
              <a:t>P</a:t>
            </a:r>
          </a:p>
          <a:p>
            <a:endParaRPr lang="en-US"/>
          </a:p>
        </p:txBody>
      </p:sp>
      <p:sp>
        <p:nvSpPr>
          <p:cNvPr id="4" name="Slide Number Placeholder 3"/>
          <p:cNvSpPr>
            <a:spLocks noGrp="1"/>
          </p:cNvSpPr>
          <p:nvPr>
            <p:ph type="sldNum" sz="quarter" idx="10"/>
          </p:nvPr>
        </p:nvSpPr>
        <p:spPr/>
        <p:txBody>
          <a:bodyPr/>
          <a:lstStyle/>
          <a:p>
            <a:fld id="{006BE02D-20C0-F840-AFAC-BEA99C74FDC2}" type="slidenum">
              <a:rPr lang="en-US" smtClean="0"/>
              <a:pPr/>
              <a:t>11</a:t>
            </a:fld>
            <a:endParaRPr lang="en-US"/>
          </a:p>
        </p:txBody>
      </p:sp>
    </p:spTree>
    <p:extLst>
      <p:ext uri="{BB962C8B-B14F-4D97-AF65-F5344CB8AC3E}">
        <p14:creationId xmlns:p14="http://schemas.microsoft.com/office/powerpoint/2010/main" val="14275391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Shape 32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29" name="Shape 32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217" rtl="0" eaLnBrk="1" fontAlgn="auto" latinLnBrk="0" hangingPunct="1">
              <a:lnSpc>
                <a:spcPct val="100000"/>
              </a:lnSpc>
              <a:spcBef>
                <a:spcPts val="0"/>
              </a:spcBef>
              <a:spcAft>
                <a:spcPts val="0"/>
              </a:spcAft>
              <a:buClrTx/>
              <a:buSzTx/>
              <a:buFontTx/>
              <a:buNone/>
              <a:tabLst/>
              <a:defRPr/>
            </a:pPr>
            <a:r>
              <a:rPr lang="en-US"/>
              <a:t>P</a:t>
            </a:r>
          </a:p>
          <a:p>
            <a:pPr marL="0" lvl="0" indent="0" rtl="0">
              <a:spcBef>
                <a:spcPts val="0"/>
              </a:spcBef>
              <a:spcAft>
                <a:spcPts val="0"/>
              </a:spcAft>
              <a:buNone/>
            </a:pPr>
            <a:endParaRPr/>
          </a:p>
        </p:txBody>
      </p:sp>
    </p:spTree>
    <p:extLst>
      <p:ext uri="{BB962C8B-B14F-4D97-AF65-F5344CB8AC3E}">
        <p14:creationId xmlns:p14="http://schemas.microsoft.com/office/powerpoint/2010/main" val="7793556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Shape 33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35" name="Shape 33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217" rtl="0" eaLnBrk="1" fontAlgn="auto" latinLnBrk="0" hangingPunct="1">
              <a:lnSpc>
                <a:spcPct val="100000"/>
              </a:lnSpc>
              <a:spcBef>
                <a:spcPts val="0"/>
              </a:spcBef>
              <a:spcAft>
                <a:spcPts val="0"/>
              </a:spcAft>
              <a:buClrTx/>
              <a:buSzTx/>
              <a:buFontTx/>
              <a:buNone/>
              <a:tabLst/>
              <a:defRPr/>
            </a:pPr>
            <a:r>
              <a:rPr lang="en-US"/>
              <a:t>P</a:t>
            </a:r>
          </a:p>
          <a:p>
            <a:pPr marL="0" lvl="0" indent="0">
              <a:spcBef>
                <a:spcPts val="0"/>
              </a:spcBef>
              <a:spcAft>
                <a:spcPts val="0"/>
              </a:spcAft>
              <a:buNone/>
            </a:pPr>
            <a:endParaRPr/>
          </a:p>
        </p:txBody>
      </p:sp>
    </p:spTree>
    <p:extLst>
      <p:ext uri="{BB962C8B-B14F-4D97-AF65-F5344CB8AC3E}">
        <p14:creationId xmlns:p14="http://schemas.microsoft.com/office/powerpoint/2010/main" val="7098961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10"/>
          </p:nvPr>
        </p:nvSpPr>
        <p:spPr/>
        <p:txBody>
          <a:bodyPr/>
          <a:lstStyle/>
          <a:p>
            <a:fld id="{006BE02D-20C0-F840-AFAC-BEA99C74FDC2}" type="slidenum">
              <a:rPr lang="en-US" smtClean="0"/>
              <a:pPr/>
              <a:t>14</a:t>
            </a:fld>
            <a:endParaRPr lang="en-US"/>
          </a:p>
        </p:txBody>
      </p:sp>
    </p:spTree>
    <p:extLst>
      <p:ext uri="{BB962C8B-B14F-4D97-AF65-F5344CB8AC3E}">
        <p14:creationId xmlns:p14="http://schemas.microsoft.com/office/powerpoint/2010/main" val="10507521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10"/>
          </p:nvPr>
        </p:nvSpPr>
        <p:spPr/>
        <p:txBody>
          <a:bodyPr/>
          <a:lstStyle/>
          <a:p>
            <a:fld id="{006BE02D-20C0-F840-AFAC-BEA99C74FDC2}" type="slidenum">
              <a:rPr lang="en-US" smtClean="0"/>
              <a:pPr/>
              <a:t>15</a:t>
            </a:fld>
            <a:endParaRPr lang="en-US"/>
          </a:p>
        </p:txBody>
      </p:sp>
    </p:spTree>
    <p:extLst>
      <p:ext uri="{BB962C8B-B14F-4D97-AF65-F5344CB8AC3E}">
        <p14:creationId xmlns:p14="http://schemas.microsoft.com/office/powerpoint/2010/main" val="10475498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17" rtl="0" eaLnBrk="1" fontAlgn="auto" latinLnBrk="0" hangingPunct="1">
              <a:lnSpc>
                <a:spcPct val="100000"/>
              </a:lnSpc>
              <a:spcBef>
                <a:spcPts val="0"/>
              </a:spcBef>
              <a:spcAft>
                <a:spcPts val="0"/>
              </a:spcAft>
              <a:buClrTx/>
              <a:buSzTx/>
              <a:buFontTx/>
              <a:buNone/>
              <a:tabLst/>
              <a:defRPr/>
            </a:pPr>
            <a:r>
              <a:rPr lang="en-US"/>
              <a:t>P</a:t>
            </a:r>
          </a:p>
          <a:p>
            <a:endParaRPr lang="en-US"/>
          </a:p>
        </p:txBody>
      </p:sp>
      <p:sp>
        <p:nvSpPr>
          <p:cNvPr id="4" name="Slide Number Placeholder 3"/>
          <p:cNvSpPr>
            <a:spLocks noGrp="1"/>
          </p:cNvSpPr>
          <p:nvPr>
            <p:ph type="sldNum" sz="quarter" idx="10"/>
          </p:nvPr>
        </p:nvSpPr>
        <p:spPr/>
        <p:txBody>
          <a:bodyPr/>
          <a:lstStyle/>
          <a:p>
            <a:fld id="{006BE02D-20C0-F840-AFAC-BEA99C74FDC2}" type="slidenum">
              <a:rPr lang="en-US" smtClean="0"/>
              <a:pPr/>
              <a:t>17</a:t>
            </a:fld>
            <a:endParaRPr lang="en-US"/>
          </a:p>
        </p:txBody>
      </p:sp>
    </p:spTree>
    <p:extLst>
      <p:ext uri="{BB962C8B-B14F-4D97-AF65-F5344CB8AC3E}">
        <p14:creationId xmlns:p14="http://schemas.microsoft.com/office/powerpoint/2010/main" val="38329657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1AE26C-6E38-0448-94A7-743F9373CE4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0EC4966-F49E-D742-BF6D-37AFB39BBCE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0098CBD-6E47-A347-8D71-BA01ACF63C0C}"/>
              </a:ext>
            </a:extLst>
          </p:cNvPr>
          <p:cNvSpPr>
            <a:spLocks noGrp="1"/>
          </p:cNvSpPr>
          <p:nvPr>
            <p:ph type="dt" sz="half" idx="10"/>
          </p:nvPr>
        </p:nvSpPr>
        <p:spPr/>
        <p:txBody>
          <a:bodyPr/>
          <a:lstStyle/>
          <a:p>
            <a:fld id="{A32323E7-D525-324D-9100-165E6C4DCFC0}" type="datetimeFigureOut">
              <a:rPr lang="en-US" smtClean="0"/>
              <a:t>6/14/2019</a:t>
            </a:fld>
            <a:endParaRPr lang="en-US"/>
          </a:p>
        </p:txBody>
      </p:sp>
      <p:sp>
        <p:nvSpPr>
          <p:cNvPr id="5" name="Footer Placeholder 4">
            <a:extLst>
              <a:ext uri="{FF2B5EF4-FFF2-40B4-BE49-F238E27FC236}">
                <a16:creationId xmlns:a16="http://schemas.microsoft.com/office/drawing/2014/main" id="{FAB449A1-759C-1D4A-BC6A-2EA53F8830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43148F-BF4E-E741-B39E-E80E3ACB0E13}"/>
              </a:ext>
            </a:extLst>
          </p:cNvPr>
          <p:cNvSpPr>
            <a:spLocks noGrp="1"/>
          </p:cNvSpPr>
          <p:nvPr>
            <p:ph type="sldNum" sz="quarter" idx="12"/>
          </p:nvPr>
        </p:nvSpPr>
        <p:spPr/>
        <p:txBody>
          <a:bodyPr/>
          <a:lstStyle/>
          <a:p>
            <a:fld id="{4E65123B-EDAD-7445-B24F-703945F2728E}" type="slidenum">
              <a:rPr lang="en-US" smtClean="0"/>
              <a:t>‹#›</a:t>
            </a:fld>
            <a:endParaRPr lang="en-US"/>
          </a:p>
        </p:txBody>
      </p:sp>
    </p:spTree>
    <p:extLst>
      <p:ext uri="{BB962C8B-B14F-4D97-AF65-F5344CB8AC3E}">
        <p14:creationId xmlns:p14="http://schemas.microsoft.com/office/powerpoint/2010/main" val="11917362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A81D75-4807-DC49-AF14-8635A85752F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5CC118C-4A7A-BB4B-B8A0-A3DCC131429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FD592F-D704-A34F-998F-71EB36B23EAC}"/>
              </a:ext>
            </a:extLst>
          </p:cNvPr>
          <p:cNvSpPr>
            <a:spLocks noGrp="1"/>
          </p:cNvSpPr>
          <p:nvPr>
            <p:ph type="dt" sz="half" idx="10"/>
          </p:nvPr>
        </p:nvSpPr>
        <p:spPr/>
        <p:txBody>
          <a:bodyPr/>
          <a:lstStyle/>
          <a:p>
            <a:fld id="{A32323E7-D525-324D-9100-165E6C4DCFC0}" type="datetimeFigureOut">
              <a:rPr lang="en-US" smtClean="0"/>
              <a:t>6/14/2019</a:t>
            </a:fld>
            <a:endParaRPr lang="en-US"/>
          </a:p>
        </p:txBody>
      </p:sp>
      <p:sp>
        <p:nvSpPr>
          <p:cNvPr id="5" name="Footer Placeholder 4">
            <a:extLst>
              <a:ext uri="{FF2B5EF4-FFF2-40B4-BE49-F238E27FC236}">
                <a16:creationId xmlns:a16="http://schemas.microsoft.com/office/drawing/2014/main" id="{2AA8561E-C0E4-6647-A5F2-4615A70C33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3A2404-E358-3945-A1E7-D8B08F6A2F82}"/>
              </a:ext>
            </a:extLst>
          </p:cNvPr>
          <p:cNvSpPr>
            <a:spLocks noGrp="1"/>
          </p:cNvSpPr>
          <p:nvPr>
            <p:ph type="sldNum" sz="quarter" idx="12"/>
          </p:nvPr>
        </p:nvSpPr>
        <p:spPr/>
        <p:txBody>
          <a:bodyPr/>
          <a:lstStyle/>
          <a:p>
            <a:fld id="{4E65123B-EDAD-7445-B24F-703945F2728E}" type="slidenum">
              <a:rPr lang="en-US" smtClean="0"/>
              <a:t>‹#›</a:t>
            </a:fld>
            <a:endParaRPr lang="en-US"/>
          </a:p>
        </p:txBody>
      </p:sp>
    </p:spTree>
    <p:extLst>
      <p:ext uri="{BB962C8B-B14F-4D97-AF65-F5344CB8AC3E}">
        <p14:creationId xmlns:p14="http://schemas.microsoft.com/office/powerpoint/2010/main" val="24560324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D1B7D6A-D33B-4A4A-90A9-38F36904AFA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7707940-CEC2-A34E-BC96-E99C6CE78BC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F4E337-F328-5E48-B27D-50C4763862B7}"/>
              </a:ext>
            </a:extLst>
          </p:cNvPr>
          <p:cNvSpPr>
            <a:spLocks noGrp="1"/>
          </p:cNvSpPr>
          <p:nvPr>
            <p:ph type="dt" sz="half" idx="10"/>
          </p:nvPr>
        </p:nvSpPr>
        <p:spPr/>
        <p:txBody>
          <a:bodyPr/>
          <a:lstStyle/>
          <a:p>
            <a:fld id="{A32323E7-D525-324D-9100-165E6C4DCFC0}" type="datetimeFigureOut">
              <a:rPr lang="en-US" smtClean="0"/>
              <a:t>6/14/2019</a:t>
            </a:fld>
            <a:endParaRPr lang="en-US"/>
          </a:p>
        </p:txBody>
      </p:sp>
      <p:sp>
        <p:nvSpPr>
          <p:cNvPr id="5" name="Footer Placeholder 4">
            <a:extLst>
              <a:ext uri="{FF2B5EF4-FFF2-40B4-BE49-F238E27FC236}">
                <a16:creationId xmlns:a16="http://schemas.microsoft.com/office/drawing/2014/main" id="{D5A0E035-1E96-AA49-8514-406A2630B9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05EBE8-D449-DA40-AF9E-F62F1AE9FD17}"/>
              </a:ext>
            </a:extLst>
          </p:cNvPr>
          <p:cNvSpPr>
            <a:spLocks noGrp="1"/>
          </p:cNvSpPr>
          <p:nvPr>
            <p:ph type="sldNum" sz="quarter" idx="12"/>
          </p:nvPr>
        </p:nvSpPr>
        <p:spPr/>
        <p:txBody>
          <a:bodyPr/>
          <a:lstStyle/>
          <a:p>
            <a:fld id="{4E65123B-EDAD-7445-B24F-703945F2728E}" type="slidenum">
              <a:rPr lang="en-US" smtClean="0"/>
              <a:t>‹#›</a:t>
            </a:fld>
            <a:endParaRPr lang="en-US"/>
          </a:p>
        </p:txBody>
      </p:sp>
    </p:spTree>
    <p:extLst>
      <p:ext uri="{BB962C8B-B14F-4D97-AF65-F5344CB8AC3E}">
        <p14:creationId xmlns:p14="http://schemas.microsoft.com/office/powerpoint/2010/main" val="18384282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ig-Picture-Martik">
    <p:spTree>
      <p:nvGrpSpPr>
        <p:cNvPr id="1" name=""/>
        <p:cNvGrpSpPr/>
        <p:nvPr/>
      </p:nvGrpSpPr>
      <p:grpSpPr>
        <a:xfrm>
          <a:off x="0" y="0"/>
          <a:ext cx="0" cy="0"/>
          <a:chOff x="0" y="0"/>
          <a:chExt cx="0" cy="0"/>
        </a:xfrm>
      </p:grpSpPr>
      <p:sp>
        <p:nvSpPr>
          <p:cNvPr id="2" name="Picture Placeholder 13"/>
          <p:cNvSpPr>
            <a:spLocks noGrp="1"/>
          </p:cNvSpPr>
          <p:nvPr>
            <p:ph type="pic" sz="quarter" idx="13"/>
          </p:nvPr>
        </p:nvSpPr>
        <p:spPr>
          <a:xfrm>
            <a:off x="0" y="0"/>
            <a:ext cx="12192000" cy="6858000"/>
          </a:xfrm>
          <a:effectLst/>
        </p:spPr>
        <p:txBody>
          <a:bodyPr>
            <a:normAutofit/>
          </a:bodyPr>
          <a:lstStyle>
            <a:lvl1pPr marL="0" indent="0">
              <a:buNone/>
              <a:defRPr sz="2100">
                <a:ln>
                  <a:noFill/>
                </a:ln>
                <a:solidFill>
                  <a:schemeClr val="bg1">
                    <a:lumMod val="85000"/>
                  </a:schemeClr>
                </a:solidFill>
                <a:latin typeface="Lato Light" charset="0"/>
                <a:ea typeface="Lato Light" charset="0"/>
                <a:cs typeface="Lato Light" charset="0"/>
              </a:defRPr>
            </a:lvl1pPr>
          </a:lstStyle>
          <a:p>
            <a:endParaRPr lang="en-US" dirty="0"/>
          </a:p>
        </p:txBody>
      </p:sp>
    </p:spTree>
    <p:extLst>
      <p:ext uri="{BB962C8B-B14F-4D97-AF65-F5344CB8AC3E}">
        <p14:creationId xmlns:p14="http://schemas.microsoft.com/office/powerpoint/2010/main" val="1332927871"/>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58C4F-32C1-6B46-9E1D-158FA7918BB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DF0DDA-3CFC-214A-B955-7C34FF54775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0B20BD-B628-844D-ACCE-1005F254F6BF}"/>
              </a:ext>
            </a:extLst>
          </p:cNvPr>
          <p:cNvSpPr>
            <a:spLocks noGrp="1"/>
          </p:cNvSpPr>
          <p:nvPr>
            <p:ph type="dt" sz="half" idx="10"/>
          </p:nvPr>
        </p:nvSpPr>
        <p:spPr/>
        <p:txBody>
          <a:bodyPr/>
          <a:lstStyle/>
          <a:p>
            <a:fld id="{A32323E7-D525-324D-9100-165E6C4DCFC0}" type="datetimeFigureOut">
              <a:rPr lang="en-US" smtClean="0"/>
              <a:t>6/14/2019</a:t>
            </a:fld>
            <a:endParaRPr lang="en-US"/>
          </a:p>
        </p:txBody>
      </p:sp>
      <p:sp>
        <p:nvSpPr>
          <p:cNvPr id="5" name="Footer Placeholder 4">
            <a:extLst>
              <a:ext uri="{FF2B5EF4-FFF2-40B4-BE49-F238E27FC236}">
                <a16:creationId xmlns:a16="http://schemas.microsoft.com/office/drawing/2014/main" id="{8B25386A-CB3F-1C4D-9DDB-030D2A5174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5F734C-A8EC-E746-A999-FED33A853913}"/>
              </a:ext>
            </a:extLst>
          </p:cNvPr>
          <p:cNvSpPr>
            <a:spLocks noGrp="1"/>
          </p:cNvSpPr>
          <p:nvPr>
            <p:ph type="sldNum" sz="quarter" idx="12"/>
          </p:nvPr>
        </p:nvSpPr>
        <p:spPr/>
        <p:txBody>
          <a:bodyPr/>
          <a:lstStyle/>
          <a:p>
            <a:fld id="{4E65123B-EDAD-7445-B24F-703945F2728E}" type="slidenum">
              <a:rPr lang="en-US" smtClean="0"/>
              <a:t>‹#›</a:t>
            </a:fld>
            <a:endParaRPr lang="en-US"/>
          </a:p>
        </p:txBody>
      </p:sp>
    </p:spTree>
    <p:extLst>
      <p:ext uri="{BB962C8B-B14F-4D97-AF65-F5344CB8AC3E}">
        <p14:creationId xmlns:p14="http://schemas.microsoft.com/office/powerpoint/2010/main" val="25171559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993CC-B964-0D42-A83E-6635B2E93EB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4A165DA-E574-A243-9571-1C34A2344B8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F886F32-9E8E-4F41-BCB5-1E1FB7D9EE36}"/>
              </a:ext>
            </a:extLst>
          </p:cNvPr>
          <p:cNvSpPr>
            <a:spLocks noGrp="1"/>
          </p:cNvSpPr>
          <p:nvPr>
            <p:ph type="dt" sz="half" idx="10"/>
          </p:nvPr>
        </p:nvSpPr>
        <p:spPr/>
        <p:txBody>
          <a:bodyPr/>
          <a:lstStyle/>
          <a:p>
            <a:fld id="{A32323E7-D525-324D-9100-165E6C4DCFC0}" type="datetimeFigureOut">
              <a:rPr lang="en-US" smtClean="0"/>
              <a:t>6/14/2019</a:t>
            </a:fld>
            <a:endParaRPr lang="en-US"/>
          </a:p>
        </p:txBody>
      </p:sp>
      <p:sp>
        <p:nvSpPr>
          <p:cNvPr id="5" name="Footer Placeholder 4">
            <a:extLst>
              <a:ext uri="{FF2B5EF4-FFF2-40B4-BE49-F238E27FC236}">
                <a16:creationId xmlns:a16="http://schemas.microsoft.com/office/drawing/2014/main" id="{B3D90C9E-A330-D24A-9967-28B6A56440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6E6E77-CF27-7649-B763-8D56AD13B88A}"/>
              </a:ext>
            </a:extLst>
          </p:cNvPr>
          <p:cNvSpPr>
            <a:spLocks noGrp="1"/>
          </p:cNvSpPr>
          <p:nvPr>
            <p:ph type="sldNum" sz="quarter" idx="12"/>
          </p:nvPr>
        </p:nvSpPr>
        <p:spPr/>
        <p:txBody>
          <a:bodyPr/>
          <a:lstStyle/>
          <a:p>
            <a:fld id="{4E65123B-EDAD-7445-B24F-703945F2728E}" type="slidenum">
              <a:rPr lang="en-US" smtClean="0"/>
              <a:t>‹#›</a:t>
            </a:fld>
            <a:endParaRPr lang="en-US"/>
          </a:p>
        </p:txBody>
      </p:sp>
    </p:spTree>
    <p:extLst>
      <p:ext uri="{BB962C8B-B14F-4D97-AF65-F5344CB8AC3E}">
        <p14:creationId xmlns:p14="http://schemas.microsoft.com/office/powerpoint/2010/main" val="19578845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82E58-A6A8-6E4A-9A25-C3A706A4821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7EDF5CE-C920-924B-A123-0765D9683FD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6F3EFA5-8CE1-EC44-A5C9-8CBABDA6D17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5A23E0B-410D-FB46-94B9-35EC356A5B8C}"/>
              </a:ext>
            </a:extLst>
          </p:cNvPr>
          <p:cNvSpPr>
            <a:spLocks noGrp="1"/>
          </p:cNvSpPr>
          <p:nvPr>
            <p:ph type="dt" sz="half" idx="10"/>
          </p:nvPr>
        </p:nvSpPr>
        <p:spPr/>
        <p:txBody>
          <a:bodyPr/>
          <a:lstStyle/>
          <a:p>
            <a:fld id="{A32323E7-D525-324D-9100-165E6C4DCFC0}" type="datetimeFigureOut">
              <a:rPr lang="en-US" smtClean="0"/>
              <a:t>6/14/2019</a:t>
            </a:fld>
            <a:endParaRPr lang="en-US"/>
          </a:p>
        </p:txBody>
      </p:sp>
      <p:sp>
        <p:nvSpPr>
          <p:cNvPr id="6" name="Footer Placeholder 5">
            <a:extLst>
              <a:ext uri="{FF2B5EF4-FFF2-40B4-BE49-F238E27FC236}">
                <a16:creationId xmlns:a16="http://schemas.microsoft.com/office/drawing/2014/main" id="{24C021DF-A95F-834D-8BF2-D66B72AE7BA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577BC11-8914-8245-841F-B45916953146}"/>
              </a:ext>
            </a:extLst>
          </p:cNvPr>
          <p:cNvSpPr>
            <a:spLocks noGrp="1"/>
          </p:cNvSpPr>
          <p:nvPr>
            <p:ph type="sldNum" sz="quarter" idx="12"/>
          </p:nvPr>
        </p:nvSpPr>
        <p:spPr/>
        <p:txBody>
          <a:bodyPr/>
          <a:lstStyle/>
          <a:p>
            <a:fld id="{4E65123B-EDAD-7445-B24F-703945F2728E}" type="slidenum">
              <a:rPr lang="en-US" smtClean="0"/>
              <a:t>‹#›</a:t>
            </a:fld>
            <a:endParaRPr lang="en-US"/>
          </a:p>
        </p:txBody>
      </p:sp>
    </p:spTree>
    <p:extLst>
      <p:ext uri="{BB962C8B-B14F-4D97-AF65-F5344CB8AC3E}">
        <p14:creationId xmlns:p14="http://schemas.microsoft.com/office/powerpoint/2010/main" val="37929644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D309C7-566D-3C4C-9B68-B2A7FA9AC28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B018F7B-55B1-F148-A455-6AE381DAA57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D02419F-798A-8646-9408-92DA81FE8AC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07E0F20-C10C-6347-B989-6FF1CD756F8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66D3915-B9CF-8E42-8783-D5018722352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98C058F-16A6-D846-AC68-65ABC020F478}"/>
              </a:ext>
            </a:extLst>
          </p:cNvPr>
          <p:cNvSpPr>
            <a:spLocks noGrp="1"/>
          </p:cNvSpPr>
          <p:nvPr>
            <p:ph type="dt" sz="half" idx="10"/>
          </p:nvPr>
        </p:nvSpPr>
        <p:spPr/>
        <p:txBody>
          <a:bodyPr/>
          <a:lstStyle/>
          <a:p>
            <a:fld id="{A32323E7-D525-324D-9100-165E6C4DCFC0}" type="datetimeFigureOut">
              <a:rPr lang="en-US" smtClean="0"/>
              <a:t>6/14/2019</a:t>
            </a:fld>
            <a:endParaRPr lang="en-US"/>
          </a:p>
        </p:txBody>
      </p:sp>
      <p:sp>
        <p:nvSpPr>
          <p:cNvPr id="8" name="Footer Placeholder 7">
            <a:extLst>
              <a:ext uri="{FF2B5EF4-FFF2-40B4-BE49-F238E27FC236}">
                <a16:creationId xmlns:a16="http://schemas.microsoft.com/office/drawing/2014/main" id="{07920805-D6E8-9E41-BDCD-EC48877BD69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62BB9CC-3026-EB49-B60C-C60DD82650B2}"/>
              </a:ext>
            </a:extLst>
          </p:cNvPr>
          <p:cNvSpPr>
            <a:spLocks noGrp="1"/>
          </p:cNvSpPr>
          <p:nvPr>
            <p:ph type="sldNum" sz="quarter" idx="12"/>
          </p:nvPr>
        </p:nvSpPr>
        <p:spPr/>
        <p:txBody>
          <a:bodyPr/>
          <a:lstStyle/>
          <a:p>
            <a:fld id="{4E65123B-EDAD-7445-B24F-703945F2728E}" type="slidenum">
              <a:rPr lang="en-US" smtClean="0"/>
              <a:t>‹#›</a:t>
            </a:fld>
            <a:endParaRPr lang="en-US"/>
          </a:p>
        </p:txBody>
      </p:sp>
    </p:spTree>
    <p:extLst>
      <p:ext uri="{BB962C8B-B14F-4D97-AF65-F5344CB8AC3E}">
        <p14:creationId xmlns:p14="http://schemas.microsoft.com/office/powerpoint/2010/main" val="42762323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D91E8-6890-7740-8042-1F32900E9D9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B871712-9D2E-ED43-8475-50A5876C6D11}"/>
              </a:ext>
            </a:extLst>
          </p:cNvPr>
          <p:cNvSpPr>
            <a:spLocks noGrp="1"/>
          </p:cNvSpPr>
          <p:nvPr>
            <p:ph type="dt" sz="half" idx="10"/>
          </p:nvPr>
        </p:nvSpPr>
        <p:spPr/>
        <p:txBody>
          <a:bodyPr/>
          <a:lstStyle/>
          <a:p>
            <a:fld id="{A32323E7-D525-324D-9100-165E6C4DCFC0}" type="datetimeFigureOut">
              <a:rPr lang="en-US" smtClean="0"/>
              <a:t>6/14/2019</a:t>
            </a:fld>
            <a:endParaRPr lang="en-US"/>
          </a:p>
        </p:txBody>
      </p:sp>
      <p:sp>
        <p:nvSpPr>
          <p:cNvPr id="4" name="Footer Placeholder 3">
            <a:extLst>
              <a:ext uri="{FF2B5EF4-FFF2-40B4-BE49-F238E27FC236}">
                <a16:creationId xmlns:a16="http://schemas.microsoft.com/office/drawing/2014/main" id="{EC153E20-CBDC-954C-AF23-9F74CC3A59A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CC563ED-A522-2F47-9C47-F0A8B8D5B6D5}"/>
              </a:ext>
            </a:extLst>
          </p:cNvPr>
          <p:cNvSpPr>
            <a:spLocks noGrp="1"/>
          </p:cNvSpPr>
          <p:nvPr>
            <p:ph type="sldNum" sz="quarter" idx="12"/>
          </p:nvPr>
        </p:nvSpPr>
        <p:spPr/>
        <p:txBody>
          <a:bodyPr/>
          <a:lstStyle/>
          <a:p>
            <a:fld id="{4E65123B-EDAD-7445-B24F-703945F2728E}" type="slidenum">
              <a:rPr lang="en-US" smtClean="0"/>
              <a:t>‹#›</a:t>
            </a:fld>
            <a:endParaRPr lang="en-US"/>
          </a:p>
        </p:txBody>
      </p:sp>
    </p:spTree>
    <p:extLst>
      <p:ext uri="{BB962C8B-B14F-4D97-AF65-F5344CB8AC3E}">
        <p14:creationId xmlns:p14="http://schemas.microsoft.com/office/powerpoint/2010/main" val="24468581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B6C8E40-428B-364F-9FBB-FB613ECEB68D}"/>
              </a:ext>
            </a:extLst>
          </p:cNvPr>
          <p:cNvSpPr>
            <a:spLocks noGrp="1"/>
          </p:cNvSpPr>
          <p:nvPr>
            <p:ph type="dt" sz="half" idx="10"/>
          </p:nvPr>
        </p:nvSpPr>
        <p:spPr/>
        <p:txBody>
          <a:bodyPr/>
          <a:lstStyle/>
          <a:p>
            <a:fld id="{A32323E7-D525-324D-9100-165E6C4DCFC0}" type="datetimeFigureOut">
              <a:rPr lang="en-US" smtClean="0"/>
              <a:t>6/14/2019</a:t>
            </a:fld>
            <a:endParaRPr lang="en-US"/>
          </a:p>
        </p:txBody>
      </p:sp>
      <p:sp>
        <p:nvSpPr>
          <p:cNvPr id="3" name="Footer Placeholder 2">
            <a:extLst>
              <a:ext uri="{FF2B5EF4-FFF2-40B4-BE49-F238E27FC236}">
                <a16:creationId xmlns:a16="http://schemas.microsoft.com/office/drawing/2014/main" id="{1165E57C-FBED-D245-B511-803A5781759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FE2966B-C329-5342-8DE0-F5A09B5D2717}"/>
              </a:ext>
            </a:extLst>
          </p:cNvPr>
          <p:cNvSpPr>
            <a:spLocks noGrp="1"/>
          </p:cNvSpPr>
          <p:nvPr>
            <p:ph type="sldNum" sz="quarter" idx="12"/>
          </p:nvPr>
        </p:nvSpPr>
        <p:spPr/>
        <p:txBody>
          <a:bodyPr/>
          <a:lstStyle/>
          <a:p>
            <a:fld id="{4E65123B-EDAD-7445-B24F-703945F2728E}" type="slidenum">
              <a:rPr lang="en-US" smtClean="0"/>
              <a:t>‹#›</a:t>
            </a:fld>
            <a:endParaRPr lang="en-US"/>
          </a:p>
        </p:txBody>
      </p:sp>
    </p:spTree>
    <p:extLst>
      <p:ext uri="{BB962C8B-B14F-4D97-AF65-F5344CB8AC3E}">
        <p14:creationId xmlns:p14="http://schemas.microsoft.com/office/powerpoint/2010/main" val="18282031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6EA529-80EA-4043-A43C-32B83791D87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C6B3D67-7FB0-6A48-A79D-D7D5371D450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3F3282-34DA-3342-8A0E-E95A673E4A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F3ED58E-C4D4-B448-90CA-CE4633F5EEAB}"/>
              </a:ext>
            </a:extLst>
          </p:cNvPr>
          <p:cNvSpPr>
            <a:spLocks noGrp="1"/>
          </p:cNvSpPr>
          <p:nvPr>
            <p:ph type="dt" sz="half" idx="10"/>
          </p:nvPr>
        </p:nvSpPr>
        <p:spPr/>
        <p:txBody>
          <a:bodyPr/>
          <a:lstStyle/>
          <a:p>
            <a:fld id="{A32323E7-D525-324D-9100-165E6C4DCFC0}" type="datetimeFigureOut">
              <a:rPr lang="en-US" smtClean="0"/>
              <a:t>6/14/2019</a:t>
            </a:fld>
            <a:endParaRPr lang="en-US"/>
          </a:p>
        </p:txBody>
      </p:sp>
      <p:sp>
        <p:nvSpPr>
          <p:cNvPr id="6" name="Footer Placeholder 5">
            <a:extLst>
              <a:ext uri="{FF2B5EF4-FFF2-40B4-BE49-F238E27FC236}">
                <a16:creationId xmlns:a16="http://schemas.microsoft.com/office/drawing/2014/main" id="{23B15E09-1028-5940-8FD8-3A3E259239B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DB583A6-2B44-BF40-AB3E-BE6DA174490E}"/>
              </a:ext>
            </a:extLst>
          </p:cNvPr>
          <p:cNvSpPr>
            <a:spLocks noGrp="1"/>
          </p:cNvSpPr>
          <p:nvPr>
            <p:ph type="sldNum" sz="quarter" idx="12"/>
          </p:nvPr>
        </p:nvSpPr>
        <p:spPr/>
        <p:txBody>
          <a:bodyPr/>
          <a:lstStyle/>
          <a:p>
            <a:fld id="{4E65123B-EDAD-7445-B24F-703945F2728E}" type="slidenum">
              <a:rPr lang="en-US" smtClean="0"/>
              <a:t>‹#›</a:t>
            </a:fld>
            <a:endParaRPr lang="en-US"/>
          </a:p>
        </p:txBody>
      </p:sp>
    </p:spTree>
    <p:extLst>
      <p:ext uri="{BB962C8B-B14F-4D97-AF65-F5344CB8AC3E}">
        <p14:creationId xmlns:p14="http://schemas.microsoft.com/office/powerpoint/2010/main" val="32850295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64649C-3F5A-2D45-B9B1-DB4D4C26F4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D425F06-1B5C-F04D-A8EC-46704E17B73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15B9F9D-A443-F946-BBFC-8883224274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AA01AFB-AEC1-1E43-AC84-9B75387D40CD}"/>
              </a:ext>
            </a:extLst>
          </p:cNvPr>
          <p:cNvSpPr>
            <a:spLocks noGrp="1"/>
          </p:cNvSpPr>
          <p:nvPr>
            <p:ph type="dt" sz="half" idx="10"/>
          </p:nvPr>
        </p:nvSpPr>
        <p:spPr/>
        <p:txBody>
          <a:bodyPr/>
          <a:lstStyle/>
          <a:p>
            <a:fld id="{A32323E7-D525-324D-9100-165E6C4DCFC0}" type="datetimeFigureOut">
              <a:rPr lang="en-US" smtClean="0"/>
              <a:t>6/14/2019</a:t>
            </a:fld>
            <a:endParaRPr lang="en-US"/>
          </a:p>
        </p:txBody>
      </p:sp>
      <p:sp>
        <p:nvSpPr>
          <p:cNvPr id="6" name="Footer Placeholder 5">
            <a:extLst>
              <a:ext uri="{FF2B5EF4-FFF2-40B4-BE49-F238E27FC236}">
                <a16:creationId xmlns:a16="http://schemas.microsoft.com/office/drawing/2014/main" id="{3B88BE70-0FFF-1642-A274-1F3D0F3E36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E6AD4E8-27EA-984F-97F2-392F22F5ED13}"/>
              </a:ext>
            </a:extLst>
          </p:cNvPr>
          <p:cNvSpPr>
            <a:spLocks noGrp="1"/>
          </p:cNvSpPr>
          <p:nvPr>
            <p:ph type="sldNum" sz="quarter" idx="12"/>
          </p:nvPr>
        </p:nvSpPr>
        <p:spPr/>
        <p:txBody>
          <a:bodyPr/>
          <a:lstStyle/>
          <a:p>
            <a:fld id="{4E65123B-EDAD-7445-B24F-703945F2728E}" type="slidenum">
              <a:rPr lang="en-US" smtClean="0"/>
              <a:t>‹#›</a:t>
            </a:fld>
            <a:endParaRPr lang="en-US"/>
          </a:p>
        </p:txBody>
      </p:sp>
    </p:spTree>
    <p:extLst>
      <p:ext uri="{BB962C8B-B14F-4D97-AF65-F5344CB8AC3E}">
        <p14:creationId xmlns:p14="http://schemas.microsoft.com/office/powerpoint/2010/main" val="14533736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9564917-1AA7-6744-BC45-F4899EBB1D2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F28A38B-9720-614A-B03D-8CF5A258EA3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2BDA02-B006-844F-922C-1E46BA12A91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2323E7-D525-324D-9100-165E6C4DCFC0}" type="datetimeFigureOut">
              <a:rPr lang="en-US" smtClean="0"/>
              <a:t>6/14/2019</a:t>
            </a:fld>
            <a:endParaRPr lang="en-US"/>
          </a:p>
        </p:txBody>
      </p:sp>
      <p:sp>
        <p:nvSpPr>
          <p:cNvPr id="5" name="Footer Placeholder 4">
            <a:extLst>
              <a:ext uri="{FF2B5EF4-FFF2-40B4-BE49-F238E27FC236}">
                <a16:creationId xmlns:a16="http://schemas.microsoft.com/office/drawing/2014/main" id="{05A793CA-ACA5-FF4C-9E04-BF0D62032E5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9FA960C-6392-5340-9F59-DEEA85710B3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65123B-EDAD-7445-B24F-703945F2728E}" type="slidenum">
              <a:rPr lang="en-US" smtClean="0"/>
              <a:t>‹#›</a:t>
            </a:fld>
            <a:endParaRPr lang="en-US"/>
          </a:p>
        </p:txBody>
      </p:sp>
    </p:spTree>
    <p:extLst>
      <p:ext uri="{BB962C8B-B14F-4D97-AF65-F5344CB8AC3E}">
        <p14:creationId xmlns:p14="http://schemas.microsoft.com/office/powerpoint/2010/main" val="16856917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8" Type="http://schemas.openxmlformats.org/officeDocument/2006/relationships/image" Target="../media/image9.emf"/><Relationship Id="rId3" Type="http://schemas.openxmlformats.org/officeDocument/2006/relationships/diagramLayout" Target="../diagrams/layout4.xml"/><Relationship Id="rId7" Type="http://schemas.openxmlformats.org/officeDocument/2006/relationships/image" Target="../media/image1.png"/><Relationship Id="rId2" Type="http://schemas.openxmlformats.org/officeDocument/2006/relationships/diagramData" Target="../diagrams/data4.xml"/><Relationship Id="rId1" Type="http://schemas.openxmlformats.org/officeDocument/2006/relationships/slideLayout" Target="../slideLayouts/slideLayout1.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docs.google.com/document/d/1ao1tHFerbwFbshgvI2BJ95n4zkxfVB4XPmRVutZHgK4/edit" TargetMode="Externa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2.tiff"/></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docs.google.com/document/d/1ao1tHFerbwFbshgvI2BJ95n4zkxfVB4XPmRVutZHgK4/edit" TargetMode="Externa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2.tiff"/></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sedl.org/pubs/framework/" TargetMode="External"/><Relationship Id="rId1" Type="http://schemas.openxmlformats.org/officeDocument/2006/relationships/slideLayout" Target="../slideLayouts/slideLayout1.xml"/><Relationship Id="rId4" Type="http://schemas.openxmlformats.org/officeDocument/2006/relationships/image" Target="../media/image2.tiff"/></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1.png"/><Relationship Id="rId2" Type="http://schemas.openxmlformats.org/officeDocument/2006/relationships/diagramData" Target="../diagrams/data5.xml"/><Relationship Id="rId1" Type="http://schemas.openxmlformats.org/officeDocument/2006/relationships/slideLayout" Target="../slideLayouts/slideLayout1.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hyperlink" Target="https://panorama-www.s3.amazonaws.com/clients/nycdoe/NYCDOE%20Data%20Carousel%20Facilitation%20Guide.docx" TargetMode="External"/><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2.tiff"/><Relationship Id="rId4" Type="http://schemas.openxmlformats.org/officeDocument/2006/relationships/image" Target="../media/image12.png"/></Relationships>
</file>

<file path=ppt/slides/_rels/slide26.xml.rels><?xml version="1.0" encoding="UTF-8" standalone="yes"?>
<Relationships xmlns="http://schemas.openxmlformats.org/package/2006/relationships"><Relationship Id="rId3" Type="http://schemas.openxmlformats.org/officeDocument/2006/relationships/hyperlink" Target="https://resourcelibrary.panoramaed.com/article/327-raising-family-survey-response-rates" TargetMode="External"/><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2.tiff"/><Relationship Id="rId4" Type="http://schemas.openxmlformats.org/officeDocument/2006/relationships/image" Target="../media/image13.png"/></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6.xml"/><Relationship Id="rId7" Type="http://schemas.openxmlformats.org/officeDocument/2006/relationships/image" Target="../media/image1.png"/><Relationship Id="rId2" Type="http://schemas.openxmlformats.org/officeDocument/2006/relationships/diagramData" Target="../diagrams/data6.xml"/><Relationship Id="rId1" Type="http://schemas.openxmlformats.org/officeDocument/2006/relationships/slideLayout" Target="../slideLayouts/slideLayout1.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8.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8" Type="http://schemas.openxmlformats.org/officeDocument/2006/relationships/image" Target="../media/image2.tiff"/><Relationship Id="rId3" Type="http://schemas.openxmlformats.org/officeDocument/2006/relationships/diagramLayout" Target="../diagrams/layout7.xml"/><Relationship Id="rId7" Type="http://schemas.openxmlformats.org/officeDocument/2006/relationships/image" Target="../media/image1.png"/><Relationship Id="rId2" Type="http://schemas.openxmlformats.org/officeDocument/2006/relationships/diagramData" Target="../diagrams/data7.xml"/><Relationship Id="rId1" Type="http://schemas.openxmlformats.org/officeDocument/2006/relationships/slideLayout" Target="../slideLayouts/slideLayout1.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3.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8.xml"/><Relationship Id="rId7" Type="http://schemas.openxmlformats.org/officeDocument/2006/relationships/image" Target="../media/image1.png"/><Relationship Id="rId2" Type="http://schemas.openxmlformats.org/officeDocument/2006/relationships/diagramData" Target="../diagrams/data8.xml"/><Relationship Id="rId1" Type="http://schemas.openxmlformats.org/officeDocument/2006/relationships/slideLayout" Target="../slideLayouts/slideLayout1.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3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8" Type="http://schemas.openxmlformats.org/officeDocument/2006/relationships/hyperlink" Target="https://www.panoramaed.com/blog/engaging-parents-feedback-surveys" TargetMode="External"/><Relationship Id="rId3" Type="http://schemas.openxmlformats.org/officeDocument/2006/relationships/hyperlink" Target="https://docs.google.com/document/d/1122tNyQMtnOynn1iZ7IyxhDqc4YBrAw2Mc9CyjXdO80/edit?usp=sharing" TargetMode="External"/><Relationship Id="rId7" Type="http://schemas.openxmlformats.org/officeDocument/2006/relationships/hyperlink" Target="https://www.panoramaed.com/blog/your-parent-teacher-conference-agenda" TargetMode="External"/><Relationship Id="rId2" Type="http://schemas.openxmlformats.org/officeDocument/2006/relationships/hyperlink" Target="https://www.washoeschools.net/domain/161" TargetMode="External"/><Relationship Id="rId1" Type="http://schemas.openxmlformats.org/officeDocument/2006/relationships/slideLayout" Target="../slideLayouts/slideLayout1.xml"/><Relationship Id="rId6" Type="http://schemas.openxmlformats.org/officeDocument/2006/relationships/hyperlink" Target="https://panorama-www.s3.amazonaws.com/files/case-studies/wake-county-family-engagement.pdf" TargetMode="External"/><Relationship Id="rId5" Type="http://schemas.openxmlformats.org/officeDocument/2006/relationships/hyperlink" Target="https://www.panoramaed.com/blog/top-5-ways-raise-survey-response-rates" TargetMode="External"/><Relationship Id="rId10" Type="http://schemas.openxmlformats.org/officeDocument/2006/relationships/hyperlink" Target="http://www.sedl.org/pubs/framework/" TargetMode="External"/><Relationship Id="rId4" Type="http://schemas.openxmlformats.org/officeDocument/2006/relationships/hyperlink" Target="https://sites.google.com/panoramaed.com/one-to-many-champion-toolkit/facilitators-toolkit" TargetMode="External"/><Relationship Id="rId9" Type="http://schemas.openxmlformats.org/officeDocument/2006/relationships/hyperlink" Target="https://ies.ed.gov/ncee/edlabs/projects/project.asp?projectID=4509"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1.xml"/><Relationship Id="rId5" Type="http://schemas.openxmlformats.org/officeDocument/2006/relationships/image" Target="../media/image2.tiff"/><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2.tiff"/><Relationship Id="rId3" Type="http://schemas.openxmlformats.org/officeDocument/2006/relationships/diagramLayout" Target="../diagrams/layout1.xml"/><Relationship Id="rId7" Type="http://schemas.openxmlformats.org/officeDocument/2006/relationships/image" Target="../media/image1.png"/><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3" Type="http://schemas.openxmlformats.org/officeDocument/2006/relationships/hyperlink" Target="http://secure.panoramaed.com/" TargetMode="External"/><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2.tiff"/><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1.png"/><Relationship Id="rId2" Type="http://schemas.openxmlformats.org/officeDocument/2006/relationships/diagramData" Target="../diagrams/data2.xml"/><Relationship Id="rId1" Type="http://schemas.openxmlformats.org/officeDocument/2006/relationships/slideLayout" Target="../slideLayouts/slideLayout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1.png"/><Relationship Id="rId2" Type="http://schemas.openxmlformats.org/officeDocument/2006/relationships/diagramData" Target="../diagrams/data3.xml"/><Relationship Id="rId1" Type="http://schemas.openxmlformats.org/officeDocument/2006/relationships/slideLayout" Target="../slideLayouts/slideLayout1.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61CD9FD-40A6-C344-BE32-048EFA9FDFDF}"/>
              </a:ext>
            </a:extLst>
          </p:cNvPr>
          <p:cNvSpPr/>
          <p:nvPr/>
        </p:nvSpPr>
        <p:spPr>
          <a:xfrm>
            <a:off x="1" y="0"/>
            <a:ext cx="2367640" cy="6858000"/>
          </a:xfrm>
          <a:prstGeom prst="rect">
            <a:avLst/>
          </a:prstGeom>
          <a:solidFill>
            <a:srgbClr val="0051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B31A322E-9707-3F49-BDDB-EC854796F17B}"/>
              </a:ext>
            </a:extLst>
          </p:cNvPr>
          <p:cNvSpPr txBox="1"/>
          <p:nvPr/>
        </p:nvSpPr>
        <p:spPr>
          <a:xfrm>
            <a:off x="3285502" y="1010829"/>
            <a:ext cx="8342085" cy="1508105"/>
          </a:xfrm>
          <a:prstGeom prst="rect">
            <a:avLst/>
          </a:prstGeom>
          <a:noFill/>
        </p:spPr>
        <p:txBody>
          <a:bodyPr wrap="square" rtlCol="0">
            <a:spAutoFit/>
          </a:bodyPr>
          <a:lstStyle/>
          <a:p>
            <a:pPr algn="ctr"/>
            <a:r>
              <a:rPr lang="en-US" sz="4600" dirty="0">
                <a:solidFill>
                  <a:schemeClr val="tx1">
                    <a:lumMod val="95000"/>
                    <a:lumOff val="5000"/>
                  </a:schemeClr>
                </a:solidFill>
                <a:latin typeface="Gotham Medium" pitchFamily="2" charset="0"/>
                <a:cs typeface="Gotham Medium" pitchFamily="2" charset="0"/>
              </a:rPr>
              <a:t>Acting on Family Survey Results</a:t>
            </a:r>
          </a:p>
        </p:txBody>
      </p:sp>
      <p:cxnSp>
        <p:nvCxnSpPr>
          <p:cNvPr id="11" name="Straight Connector 10">
            <a:extLst>
              <a:ext uri="{FF2B5EF4-FFF2-40B4-BE49-F238E27FC236}">
                <a16:creationId xmlns:a16="http://schemas.microsoft.com/office/drawing/2014/main" id="{2D76DB18-EA03-1A47-98E8-9A58F641E5E8}"/>
              </a:ext>
            </a:extLst>
          </p:cNvPr>
          <p:cNvCxnSpPr>
            <a:cxnSpLocks/>
          </p:cNvCxnSpPr>
          <p:nvPr/>
        </p:nvCxnSpPr>
        <p:spPr>
          <a:xfrm>
            <a:off x="2604710" y="0"/>
            <a:ext cx="0" cy="6858000"/>
          </a:xfrm>
          <a:prstGeom prst="line">
            <a:avLst/>
          </a:prstGeom>
          <a:ln w="127000">
            <a:solidFill>
              <a:srgbClr val="E0B5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CC08AA2-AFB0-8646-BF6A-F7B672DB8AAC}"/>
              </a:ext>
            </a:extLst>
          </p:cNvPr>
          <p:cNvCxnSpPr/>
          <p:nvPr/>
        </p:nvCxnSpPr>
        <p:spPr>
          <a:xfrm>
            <a:off x="3823870" y="2822289"/>
            <a:ext cx="7265352" cy="0"/>
          </a:xfrm>
          <a:prstGeom prst="line">
            <a:avLst/>
          </a:prstGeom>
          <a:ln w="38100">
            <a:solidFill>
              <a:srgbClr val="2DA3D3"/>
            </a:solidFill>
          </a:ln>
        </p:spPr>
        <p:style>
          <a:lnRef idx="2">
            <a:schemeClr val="accent1"/>
          </a:lnRef>
          <a:fillRef idx="0">
            <a:schemeClr val="accent1"/>
          </a:fillRef>
          <a:effectRef idx="1">
            <a:schemeClr val="accent1"/>
          </a:effectRef>
          <a:fontRef idx="minor">
            <a:schemeClr val="tx1"/>
          </a:fontRef>
        </p:style>
      </p:cxnSp>
      <p:sp>
        <p:nvSpPr>
          <p:cNvPr id="14" name="Rectangle 13">
            <a:extLst>
              <a:ext uri="{FF2B5EF4-FFF2-40B4-BE49-F238E27FC236}">
                <a16:creationId xmlns:a16="http://schemas.microsoft.com/office/drawing/2014/main" id="{B81ACD59-CA0C-A24D-8A06-3F236D321353}"/>
              </a:ext>
            </a:extLst>
          </p:cNvPr>
          <p:cNvSpPr/>
          <p:nvPr/>
        </p:nvSpPr>
        <p:spPr>
          <a:xfrm>
            <a:off x="4600080" y="2969094"/>
            <a:ext cx="5712928" cy="1077218"/>
          </a:xfrm>
          <a:prstGeom prst="rect">
            <a:avLst/>
          </a:prstGeom>
        </p:spPr>
        <p:txBody>
          <a:bodyPr wrap="square">
            <a:spAutoFit/>
          </a:bodyPr>
          <a:lstStyle/>
          <a:p>
            <a:pPr algn="ctr"/>
            <a:r>
              <a:rPr lang="en-US" sz="3200" dirty="0">
                <a:solidFill>
                  <a:schemeClr val="tx1">
                    <a:lumMod val="95000"/>
                    <a:lumOff val="5000"/>
                  </a:schemeClr>
                </a:solidFill>
                <a:latin typeface="Gotham Medium" pitchFamily="2" charset="0"/>
                <a:cs typeface="Gotham Medium" pitchFamily="2" charset="0"/>
              </a:rPr>
              <a:t>Taking Action at Your School</a:t>
            </a:r>
          </a:p>
        </p:txBody>
      </p:sp>
      <p:pic>
        <p:nvPicPr>
          <p:cNvPr id="16" name="Picture 15" descr="A close up of a sign&#10;&#10;Description automatically generated">
            <a:extLst>
              <a:ext uri="{FF2B5EF4-FFF2-40B4-BE49-F238E27FC236}">
                <a16:creationId xmlns:a16="http://schemas.microsoft.com/office/drawing/2014/main" id="{7EEDA499-D9F8-9648-B8E7-2CEAF9A11531}"/>
              </a:ext>
            </a:extLst>
          </p:cNvPr>
          <p:cNvPicPr>
            <a:picLocks noChangeAspect="1"/>
          </p:cNvPicPr>
          <p:nvPr/>
        </p:nvPicPr>
        <p:blipFill>
          <a:blip r:embed="rId2"/>
          <a:stretch>
            <a:fillRect/>
          </a:stretch>
        </p:blipFill>
        <p:spPr>
          <a:xfrm>
            <a:off x="5338647" y="4524732"/>
            <a:ext cx="1889298" cy="1153093"/>
          </a:xfrm>
          <a:prstGeom prst="rect">
            <a:avLst/>
          </a:prstGeom>
        </p:spPr>
      </p:pic>
      <p:pic>
        <p:nvPicPr>
          <p:cNvPr id="2" name="Picture 1">
            <a:extLst>
              <a:ext uri="{FF2B5EF4-FFF2-40B4-BE49-F238E27FC236}">
                <a16:creationId xmlns:a16="http://schemas.microsoft.com/office/drawing/2014/main" id="{FA9AB544-3E45-0147-BB70-B6C11A1F7FE5}"/>
              </a:ext>
            </a:extLst>
          </p:cNvPr>
          <p:cNvPicPr>
            <a:picLocks noChangeAspect="1"/>
          </p:cNvPicPr>
          <p:nvPr/>
        </p:nvPicPr>
        <p:blipFill>
          <a:blip r:embed="rId3"/>
          <a:stretch>
            <a:fillRect/>
          </a:stretch>
        </p:blipFill>
        <p:spPr>
          <a:xfrm>
            <a:off x="7456544" y="4193117"/>
            <a:ext cx="3302000" cy="1651000"/>
          </a:xfrm>
          <a:prstGeom prst="rect">
            <a:avLst/>
          </a:prstGeom>
        </p:spPr>
      </p:pic>
    </p:spTree>
    <p:extLst>
      <p:ext uri="{BB962C8B-B14F-4D97-AF65-F5344CB8AC3E}">
        <p14:creationId xmlns:p14="http://schemas.microsoft.com/office/powerpoint/2010/main" val="13987339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A27D243-4BCA-D64E-8E19-D6D5AAA7F83D}"/>
              </a:ext>
            </a:extLst>
          </p:cNvPr>
          <p:cNvSpPr txBox="1"/>
          <p:nvPr/>
        </p:nvSpPr>
        <p:spPr>
          <a:xfrm>
            <a:off x="1050776" y="2336393"/>
            <a:ext cx="10090448" cy="2185214"/>
          </a:xfrm>
          <a:prstGeom prst="rect">
            <a:avLst/>
          </a:prstGeom>
          <a:noFill/>
        </p:spPr>
        <p:txBody>
          <a:bodyPr wrap="square" rtlCol="0">
            <a:spAutoFit/>
          </a:bodyPr>
          <a:lstStyle/>
          <a:p>
            <a:pPr algn="ctr"/>
            <a:r>
              <a:rPr lang="en-US" sz="6800" b="1" dirty="0">
                <a:solidFill>
                  <a:srgbClr val="00518B"/>
                </a:solidFill>
                <a:latin typeface="+mj-lt"/>
                <a:ea typeface="Montserrat Semi" charset="0"/>
                <a:cs typeface="Montserrat Semi" charset="0"/>
              </a:rPr>
              <a:t>What beliefs or assumptions drive those predictions?</a:t>
            </a:r>
          </a:p>
        </p:txBody>
      </p:sp>
    </p:spTree>
    <p:extLst>
      <p:ext uri="{BB962C8B-B14F-4D97-AF65-F5344CB8AC3E}">
        <p14:creationId xmlns:p14="http://schemas.microsoft.com/office/powerpoint/2010/main" val="20865467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hape 283">
            <a:extLst>
              <a:ext uri="{FF2B5EF4-FFF2-40B4-BE49-F238E27FC236}">
                <a16:creationId xmlns:a16="http://schemas.microsoft.com/office/drawing/2014/main" id="{9AD73ACC-6FA9-4585-9BB8-2B845602180E}"/>
              </a:ext>
            </a:extLst>
          </p:cNvPr>
          <p:cNvPicPr preferRelativeResize="0"/>
          <p:nvPr/>
        </p:nvPicPr>
        <p:blipFill>
          <a:blip r:embed="rId3">
            <a:alphaModFix/>
            <a:duotone>
              <a:schemeClr val="bg2">
                <a:shade val="45000"/>
                <a:satMod val="135000"/>
              </a:schemeClr>
              <a:prstClr val="white"/>
            </a:duotone>
          </a:blip>
          <a:stretch>
            <a:fillRect/>
          </a:stretch>
        </p:blipFill>
        <p:spPr>
          <a:xfrm>
            <a:off x="4907416" y="365126"/>
            <a:ext cx="7282997" cy="6407415"/>
          </a:xfrm>
          <a:prstGeom prst="rect">
            <a:avLst/>
          </a:prstGeom>
          <a:noFill/>
          <a:ln>
            <a:noFill/>
          </a:ln>
        </p:spPr>
      </p:pic>
      <p:sp>
        <p:nvSpPr>
          <p:cNvPr id="4" name="TextBox 3">
            <a:extLst>
              <a:ext uri="{FF2B5EF4-FFF2-40B4-BE49-F238E27FC236}">
                <a16:creationId xmlns:a16="http://schemas.microsoft.com/office/drawing/2014/main" id="{570CAC8C-C7FD-4457-949E-B4043FFD02AC}"/>
              </a:ext>
            </a:extLst>
          </p:cNvPr>
          <p:cNvSpPr txBox="1"/>
          <p:nvPr/>
        </p:nvSpPr>
        <p:spPr>
          <a:xfrm>
            <a:off x="712788" y="1699091"/>
            <a:ext cx="4085772" cy="3785652"/>
          </a:xfrm>
          <a:prstGeom prst="rect">
            <a:avLst/>
          </a:prstGeom>
          <a:noFill/>
        </p:spPr>
        <p:txBody>
          <a:bodyPr wrap="square" rtlCol="0">
            <a:spAutoFit/>
          </a:bodyPr>
          <a:lstStyle/>
          <a:p>
            <a:r>
              <a:rPr lang="en-US" sz="3000"/>
              <a:t>Understanding the ladder allows us to use it as a tool; we can force ourselves to check our assumptions by starting at the bottom rung systematically climbing toward action.</a:t>
            </a:r>
          </a:p>
        </p:txBody>
      </p:sp>
      <p:sp>
        <p:nvSpPr>
          <p:cNvPr id="5" name="Rectangle 4">
            <a:extLst>
              <a:ext uri="{FF2B5EF4-FFF2-40B4-BE49-F238E27FC236}">
                <a16:creationId xmlns:a16="http://schemas.microsoft.com/office/drawing/2014/main" id="{9EE780D8-C6FF-2A4B-B9B0-02B49FA08B31}"/>
              </a:ext>
            </a:extLst>
          </p:cNvPr>
          <p:cNvSpPr/>
          <p:nvPr/>
        </p:nvSpPr>
        <p:spPr>
          <a:xfrm>
            <a:off x="0" y="6564086"/>
            <a:ext cx="12192000" cy="293914"/>
          </a:xfrm>
          <a:prstGeom prst="rect">
            <a:avLst/>
          </a:prstGeom>
          <a:solidFill>
            <a:srgbClr val="0051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4">
            <a:extLst>
              <a:ext uri="{FF2B5EF4-FFF2-40B4-BE49-F238E27FC236}">
                <a16:creationId xmlns:a16="http://schemas.microsoft.com/office/drawing/2014/main" id="{66F6F4AE-E5AE-7B44-8593-941426B94C61}"/>
              </a:ext>
            </a:extLst>
          </p:cNvPr>
          <p:cNvSpPr>
            <a:spLocks noGrp="1"/>
          </p:cNvSpPr>
          <p:nvPr>
            <p:ph type="title"/>
          </p:nvPr>
        </p:nvSpPr>
        <p:spPr>
          <a:xfrm>
            <a:off x="712788" y="310295"/>
            <a:ext cx="10515600" cy="1325563"/>
          </a:xfrm>
        </p:spPr>
        <p:txBody>
          <a:bodyPr/>
          <a:lstStyle/>
          <a:p>
            <a:r>
              <a:rPr lang="en-US" dirty="0"/>
              <a:t>Ladder of Inference</a:t>
            </a:r>
          </a:p>
        </p:txBody>
      </p:sp>
    </p:spTree>
    <p:extLst>
      <p:ext uri="{BB962C8B-B14F-4D97-AF65-F5344CB8AC3E}">
        <p14:creationId xmlns:p14="http://schemas.microsoft.com/office/powerpoint/2010/main" val="1084643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Shape 331"/>
          <p:cNvSpPr txBox="1">
            <a:spLocks noGrp="1"/>
          </p:cNvSpPr>
          <p:nvPr>
            <p:ph type="title"/>
          </p:nvPr>
        </p:nvSpPr>
        <p:spPr>
          <a:prstGeom prst="rect">
            <a:avLst/>
          </a:prstGeom>
        </p:spPr>
        <p:txBody>
          <a:bodyPr spcFirstLastPara="1" vert="horz" wrap="square" lIns="121869" tIns="121869" rIns="121869" bIns="121869" rtlCol="0" anchor="b" anchorCtr="0">
            <a:noAutofit/>
          </a:bodyPr>
          <a:lstStyle/>
          <a:p>
            <a:r>
              <a:rPr lang="en">
                <a:ea typeface="Arial" charset="0"/>
                <a:cs typeface="Arial" charset="0"/>
              </a:rPr>
              <a:t>As you look through data...</a:t>
            </a:r>
            <a:endParaRPr>
              <a:ea typeface="Arial" charset="0"/>
              <a:cs typeface="Arial" charset="0"/>
            </a:endParaRPr>
          </a:p>
        </p:txBody>
      </p:sp>
      <p:sp>
        <p:nvSpPr>
          <p:cNvPr id="332" name="Shape 332"/>
          <p:cNvSpPr txBox="1">
            <a:spLocks noGrp="1"/>
          </p:cNvSpPr>
          <p:nvPr>
            <p:ph type="body" idx="4294967295"/>
          </p:nvPr>
        </p:nvSpPr>
        <p:spPr>
          <a:xfrm>
            <a:off x="693284" y="2080079"/>
            <a:ext cx="10960100" cy="3612357"/>
          </a:xfrm>
          <a:prstGeom prst="rect">
            <a:avLst/>
          </a:prstGeom>
        </p:spPr>
        <p:txBody>
          <a:bodyPr spcFirstLastPara="1" vert="horz" wrap="square" lIns="121869" tIns="121869" rIns="121869" bIns="121869" rtlCol="0" anchor="t" anchorCtr="0">
            <a:noAutofit/>
          </a:bodyPr>
          <a:lstStyle/>
          <a:p>
            <a:pPr>
              <a:lnSpc>
                <a:spcPct val="100000"/>
              </a:lnSpc>
              <a:buSzPts val="2200"/>
              <a:buFont typeface="Wingdings" panose="05000000000000000000" pitchFamily="2" charset="2"/>
              <a:buChar char="ü"/>
            </a:pPr>
            <a:r>
              <a:rPr lang="en" sz="2933">
                <a:ea typeface="Arial" charset="0"/>
                <a:cs typeface="Arial" charset="0"/>
              </a:rPr>
              <a:t>What are alternative explanations for why ______ is happening?</a:t>
            </a:r>
            <a:endParaRPr sz="2933">
              <a:ea typeface="Arial" charset="0"/>
              <a:cs typeface="Arial" charset="0"/>
            </a:endParaRPr>
          </a:p>
          <a:p>
            <a:pPr>
              <a:lnSpc>
                <a:spcPct val="100000"/>
              </a:lnSpc>
              <a:spcBef>
                <a:spcPts val="1333"/>
              </a:spcBef>
              <a:buSzPts val="2200"/>
              <a:buFont typeface="Wingdings" panose="05000000000000000000" pitchFamily="2" charset="2"/>
              <a:buChar char="ü"/>
            </a:pPr>
            <a:r>
              <a:rPr lang="en" sz="2933">
                <a:ea typeface="Arial" charset="0"/>
                <a:cs typeface="Arial" charset="0"/>
              </a:rPr>
              <a:t>What is the chain of reasoning that might have caused _____ to _______? </a:t>
            </a:r>
            <a:endParaRPr sz="2933">
              <a:ea typeface="Arial" charset="0"/>
              <a:cs typeface="Arial" charset="0"/>
            </a:endParaRPr>
          </a:p>
          <a:p>
            <a:pPr>
              <a:spcBef>
                <a:spcPts val="1333"/>
              </a:spcBef>
              <a:buSzPts val="2200"/>
              <a:buFont typeface="Wingdings" panose="05000000000000000000" pitchFamily="2" charset="2"/>
              <a:buChar char="ü"/>
            </a:pPr>
            <a:r>
              <a:rPr lang="en" sz="2933">
                <a:ea typeface="Arial" charset="0"/>
                <a:cs typeface="Arial" charset="0"/>
              </a:rPr>
              <a:t>What are 3 questions I can generate to learn more before taking action?</a:t>
            </a:r>
            <a:endParaRPr sz="2933">
              <a:ea typeface="Arial" charset="0"/>
              <a:cs typeface="Arial" charset="0"/>
            </a:endParaRPr>
          </a:p>
          <a:p>
            <a:pPr marL="0" indent="0">
              <a:spcBef>
                <a:spcPts val="2133"/>
              </a:spcBef>
              <a:spcAft>
                <a:spcPts val="2133"/>
              </a:spcAft>
              <a:buNone/>
            </a:pPr>
            <a:endParaRPr sz="2933">
              <a:ea typeface="Arial" charset="0"/>
              <a:cs typeface="Arial" charset="0"/>
            </a:endParaRPr>
          </a:p>
        </p:txBody>
      </p:sp>
      <p:sp>
        <p:nvSpPr>
          <p:cNvPr id="4" name="Rectangle 3">
            <a:extLst>
              <a:ext uri="{FF2B5EF4-FFF2-40B4-BE49-F238E27FC236}">
                <a16:creationId xmlns:a16="http://schemas.microsoft.com/office/drawing/2014/main" id="{D6AFAA4C-3F44-6840-8F02-E2AF97972178}"/>
              </a:ext>
            </a:extLst>
          </p:cNvPr>
          <p:cNvSpPr/>
          <p:nvPr/>
        </p:nvSpPr>
        <p:spPr>
          <a:xfrm>
            <a:off x="0" y="6564086"/>
            <a:ext cx="12192000" cy="293914"/>
          </a:xfrm>
          <a:prstGeom prst="rect">
            <a:avLst/>
          </a:prstGeom>
          <a:solidFill>
            <a:srgbClr val="0051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35165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2"/>
                                        </p:tgtEl>
                                        <p:attrNameLst>
                                          <p:attrName>style.visibility</p:attrName>
                                        </p:attrNameLst>
                                      </p:cBhvr>
                                      <p:to>
                                        <p:strVal val="visible"/>
                                      </p:to>
                                    </p:set>
                                    <p:animEffect transition="in" filter="fade">
                                      <p:cBhvr>
                                        <p:cTn id="7" dur="1000"/>
                                        <p:tgtEl>
                                          <p:spTgt spid="3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32">
                                            <p:txEl>
                                              <p:pRg st="0" end="0"/>
                                            </p:txEl>
                                          </p:spTgt>
                                        </p:tgtEl>
                                        <p:attrNameLst>
                                          <p:attrName>style.visibility</p:attrName>
                                        </p:attrNameLst>
                                      </p:cBhvr>
                                      <p:to>
                                        <p:strVal val="visible"/>
                                      </p:to>
                                    </p:set>
                                    <p:animEffect transition="in" filter="fade">
                                      <p:cBhvr>
                                        <p:cTn id="12" dur="1000"/>
                                        <p:tgtEl>
                                          <p:spTgt spid="33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32">
                                            <p:txEl>
                                              <p:pRg st="1" end="1"/>
                                            </p:txEl>
                                          </p:spTgt>
                                        </p:tgtEl>
                                        <p:attrNameLst>
                                          <p:attrName>style.visibility</p:attrName>
                                        </p:attrNameLst>
                                      </p:cBhvr>
                                      <p:to>
                                        <p:strVal val="visible"/>
                                      </p:to>
                                    </p:set>
                                    <p:animEffect transition="in" filter="fade">
                                      <p:cBhvr>
                                        <p:cTn id="17" dur="1000"/>
                                        <p:tgtEl>
                                          <p:spTgt spid="33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32">
                                            <p:txEl>
                                              <p:pRg st="2" end="2"/>
                                            </p:txEl>
                                          </p:spTgt>
                                        </p:tgtEl>
                                        <p:attrNameLst>
                                          <p:attrName>style.visibility</p:attrName>
                                        </p:attrNameLst>
                                      </p:cBhvr>
                                      <p:to>
                                        <p:strVal val="visible"/>
                                      </p:to>
                                    </p:set>
                                    <p:animEffect transition="in" filter="fade">
                                      <p:cBhvr>
                                        <p:cTn id="22" dur="1000"/>
                                        <p:tgtEl>
                                          <p:spTgt spid="33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Shape 337"/>
          <p:cNvSpPr txBox="1">
            <a:spLocks noGrp="1"/>
          </p:cNvSpPr>
          <p:nvPr>
            <p:ph type="title" idx="4294967295"/>
          </p:nvPr>
        </p:nvSpPr>
        <p:spPr>
          <a:xfrm>
            <a:off x="768350" y="823237"/>
            <a:ext cx="10960100" cy="1023144"/>
          </a:xfrm>
          <a:prstGeom prst="rect">
            <a:avLst/>
          </a:prstGeom>
        </p:spPr>
        <p:txBody>
          <a:bodyPr spcFirstLastPara="1" vert="horz" wrap="square" lIns="121869" tIns="121869" rIns="121869" bIns="121869" rtlCol="0" anchor="b" anchorCtr="0">
            <a:noAutofit/>
          </a:bodyPr>
          <a:lstStyle/>
          <a:p>
            <a:r>
              <a:rPr lang="en">
                <a:ea typeface="Arial" charset="0"/>
                <a:cs typeface="Arial" charset="0"/>
              </a:rPr>
              <a:t>As you discuss data with others...</a:t>
            </a:r>
            <a:endParaRPr>
              <a:ea typeface="Arial" charset="0"/>
              <a:cs typeface="Arial" charset="0"/>
            </a:endParaRPr>
          </a:p>
        </p:txBody>
      </p:sp>
      <p:sp>
        <p:nvSpPr>
          <p:cNvPr id="338" name="Shape 338"/>
          <p:cNvSpPr txBox="1">
            <a:spLocks noGrp="1"/>
          </p:cNvSpPr>
          <p:nvPr>
            <p:ph type="body" idx="4294967295"/>
          </p:nvPr>
        </p:nvSpPr>
        <p:spPr>
          <a:xfrm>
            <a:off x="915988" y="2196193"/>
            <a:ext cx="5332413" cy="3612357"/>
          </a:xfrm>
          <a:prstGeom prst="rect">
            <a:avLst/>
          </a:prstGeom>
        </p:spPr>
        <p:txBody>
          <a:bodyPr spcFirstLastPara="1" vert="horz" wrap="square" lIns="121869" tIns="121869" rIns="121869" bIns="121869" rtlCol="0" anchor="t" anchorCtr="0">
            <a:noAutofit/>
          </a:bodyPr>
          <a:lstStyle/>
          <a:p>
            <a:pPr marL="0" indent="0">
              <a:buNone/>
            </a:pPr>
            <a:r>
              <a:rPr lang="en" sz="2933" b="1">
                <a:ea typeface="Arial" charset="0"/>
                <a:cs typeface="Arial" charset="0"/>
              </a:rPr>
              <a:t>Sounds Like...</a:t>
            </a:r>
            <a:endParaRPr sz="2933" b="1">
              <a:ea typeface="Arial" charset="0"/>
              <a:cs typeface="Arial" charset="0"/>
            </a:endParaRPr>
          </a:p>
          <a:p>
            <a:pPr indent="-490944">
              <a:spcBef>
                <a:spcPts val="2133"/>
              </a:spcBef>
              <a:buSzPts val="2200"/>
            </a:pPr>
            <a:r>
              <a:rPr lang="en" sz="2933">
                <a:ea typeface="Arial" charset="0"/>
                <a:cs typeface="Arial" charset="0"/>
              </a:rPr>
              <a:t>I notice...</a:t>
            </a:r>
            <a:endParaRPr sz="2933">
              <a:ea typeface="Arial" charset="0"/>
              <a:cs typeface="Arial" charset="0"/>
            </a:endParaRPr>
          </a:p>
          <a:p>
            <a:pPr indent="-490944">
              <a:buSzPts val="2200"/>
            </a:pPr>
            <a:r>
              <a:rPr lang="en" sz="2933">
                <a:ea typeface="Arial" charset="0"/>
                <a:cs typeface="Arial" charset="0"/>
              </a:rPr>
              <a:t>I wonder...</a:t>
            </a:r>
            <a:endParaRPr sz="2933">
              <a:ea typeface="Arial" charset="0"/>
              <a:cs typeface="Arial" charset="0"/>
            </a:endParaRPr>
          </a:p>
          <a:p>
            <a:pPr indent="-490944">
              <a:buSzPts val="2200"/>
            </a:pPr>
            <a:r>
              <a:rPr lang="en" sz="2933">
                <a:ea typeface="Arial" charset="0"/>
                <a:cs typeface="Arial" charset="0"/>
              </a:rPr>
              <a:t>Tell me more about your reasoning there...</a:t>
            </a:r>
            <a:endParaRPr sz="2933">
              <a:ea typeface="Arial" charset="0"/>
              <a:cs typeface="Arial" charset="0"/>
            </a:endParaRPr>
          </a:p>
          <a:p>
            <a:pPr indent="-490944">
              <a:buSzPts val="2200"/>
            </a:pPr>
            <a:r>
              <a:rPr lang="en" sz="2933">
                <a:ea typeface="Arial" charset="0"/>
                <a:cs typeface="Arial" charset="0"/>
              </a:rPr>
              <a:t>Here are 3 possible reasons why…</a:t>
            </a:r>
            <a:endParaRPr sz="2933">
              <a:ea typeface="Arial" charset="0"/>
              <a:cs typeface="Arial" charset="0"/>
            </a:endParaRPr>
          </a:p>
          <a:p>
            <a:pPr marL="0" indent="0">
              <a:spcBef>
                <a:spcPts val="2133"/>
              </a:spcBef>
              <a:spcAft>
                <a:spcPts val="2133"/>
              </a:spcAft>
              <a:buNone/>
            </a:pPr>
            <a:endParaRPr sz="2933">
              <a:ea typeface="Arial" charset="0"/>
              <a:cs typeface="Arial" charset="0"/>
            </a:endParaRPr>
          </a:p>
        </p:txBody>
      </p:sp>
      <p:sp>
        <p:nvSpPr>
          <p:cNvPr id="339" name="Shape 339"/>
          <p:cNvSpPr txBox="1">
            <a:spLocks noGrp="1"/>
          </p:cNvSpPr>
          <p:nvPr>
            <p:ph type="body" idx="4294967295"/>
          </p:nvPr>
        </p:nvSpPr>
        <p:spPr>
          <a:xfrm>
            <a:off x="5903320" y="2335400"/>
            <a:ext cx="5331619" cy="3612357"/>
          </a:xfrm>
          <a:prstGeom prst="rect">
            <a:avLst/>
          </a:prstGeom>
        </p:spPr>
        <p:txBody>
          <a:bodyPr spcFirstLastPara="1" vert="horz" wrap="square" lIns="121869" tIns="121869" rIns="121869" bIns="121869" rtlCol="0" anchor="t" anchorCtr="0">
            <a:noAutofit/>
          </a:bodyPr>
          <a:lstStyle/>
          <a:p>
            <a:pPr marL="0" indent="0">
              <a:buNone/>
            </a:pPr>
            <a:r>
              <a:rPr lang="en" sz="2933" b="1">
                <a:ea typeface="Arial" charset="0"/>
                <a:cs typeface="Arial" charset="0"/>
              </a:rPr>
              <a:t>Be Mindful Of… </a:t>
            </a:r>
            <a:endParaRPr sz="2933" b="1">
              <a:ea typeface="Arial" charset="0"/>
              <a:cs typeface="Arial" charset="0"/>
            </a:endParaRPr>
          </a:p>
          <a:p>
            <a:pPr indent="-490944">
              <a:spcBef>
                <a:spcPts val="2133"/>
              </a:spcBef>
              <a:buSzPts val="2200"/>
            </a:pPr>
            <a:r>
              <a:rPr lang="en" sz="2933">
                <a:ea typeface="Arial" charset="0"/>
                <a:cs typeface="Arial" charset="0"/>
              </a:rPr>
              <a:t>______ always…</a:t>
            </a:r>
            <a:endParaRPr sz="2933">
              <a:ea typeface="Arial" charset="0"/>
              <a:cs typeface="Arial" charset="0"/>
            </a:endParaRPr>
          </a:p>
          <a:p>
            <a:pPr indent="-490944">
              <a:buSzPts val="2200"/>
            </a:pPr>
            <a:r>
              <a:rPr lang="en" sz="2933">
                <a:ea typeface="Arial" charset="0"/>
                <a:cs typeface="Arial" charset="0"/>
              </a:rPr>
              <a:t>______ never…</a:t>
            </a:r>
            <a:endParaRPr sz="2933">
              <a:ea typeface="Arial" charset="0"/>
              <a:cs typeface="Arial" charset="0"/>
            </a:endParaRPr>
          </a:p>
          <a:p>
            <a:pPr indent="-490944">
              <a:buSzPts val="2200"/>
            </a:pPr>
            <a:r>
              <a:rPr lang="en" sz="2933">
                <a:ea typeface="Arial" charset="0"/>
                <a:cs typeface="Arial" charset="0"/>
              </a:rPr>
              <a:t>[Evidence] must be false because…</a:t>
            </a:r>
            <a:endParaRPr sz="2933">
              <a:ea typeface="Arial" charset="0"/>
              <a:cs typeface="Arial" charset="0"/>
            </a:endParaRPr>
          </a:p>
          <a:p>
            <a:pPr marL="0" indent="0">
              <a:spcBef>
                <a:spcPts val="2133"/>
              </a:spcBef>
              <a:buNone/>
            </a:pPr>
            <a:endParaRPr sz="2933">
              <a:ea typeface="Arial" charset="0"/>
              <a:cs typeface="Arial" charset="0"/>
            </a:endParaRPr>
          </a:p>
          <a:p>
            <a:pPr marL="0" indent="0">
              <a:spcBef>
                <a:spcPts val="2133"/>
              </a:spcBef>
              <a:buNone/>
            </a:pPr>
            <a:endParaRPr sz="2933">
              <a:ea typeface="Arial" charset="0"/>
              <a:cs typeface="Arial" charset="0"/>
            </a:endParaRPr>
          </a:p>
          <a:p>
            <a:pPr marL="0" indent="0">
              <a:spcBef>
                <a:spcPts val="2133"/>
              </a:spcBef>
              <a:spcAft>
                <a:spcPts val="2133"/>
              </a:spcAft>
              <a:buNone/>
            </a:pPr>
            <a:endParaRPr sz="2933" b="1">
              <a:ea typeface="Arial" charset="0"/>
              <a:cs typeface="Arial" charset="0"/>
            </a:endParaRPr>
          </a:p>
        </p:txBody>
      </p:sp>
      <p:pic>
        <p:nvPicPr>
          <p:cNvPr id="340" name="Shape 340"/>
          <p:cNvPicPr preferRelativeResize="0"/>
          <p:nvPr/>
        </p:nvPicPr>
        <p:blipFill>
          <a:blip r:embed="rId3">
            <a:alphaModFix/>
            <a:duotone>
              <a:schemeClr val="accent1">
                <a:shade val="45000"/>
                <a:satMod val="135000"/>
              </a:schemeClr>
              <a:prstClr val="white"/>
            </a:duotone>
          </a:blip>
          <a:stretch>
            <a:fillRect/>
          </a:stretch>
        </p:blipFill>
        <p:spPr>
          <a:xfrm>
            <a:off x="3673772" y="2571568"/>
            <a:ext cx="1250408" cy="1250408"/>
          </a:xfrm>
          <a:prstGeom prst="rect">
            <a:avLst/>
          </a:prstGeom>
          <a:noFill/>
          <a:ln>
            <a:noFill/>
          </a:ln>
        </p:spPr>
      </p:pic>
      <p:pic>
        <p:nvPicPr>
          <p:cNvPr id="341" name="Shape 341"/>
          <p:cNvPicPr preferRelativeResize="0"/>
          <p:nvPr/>
        </p:nvPicPr>
        <p:blipFill>
          <a:blip r:embed="rId4">
            <a:alphaModFix/>
            <a:duotone>
              <a:schemeClr val="accent1">
                <a:shade val="45000"/>
                <a:satMod val="135000"/>
              </a:schemeClr>
              <a:prstClr val="white"/>
            </a:duotone>
          </a:blip>
          <a:stretch>
            <a:fillRect/>
          </a:stretch>
        </p:blipFill>
        <p:spPr>
          <a:xfrm>
            <a:off x="9743827" y="2330865"/>
            <a:ext cx="1491112" cy="1491112"/>
          </a:xfrm>
          <a:prstGeom prst="rect">
            <a:avLst/>
          </a:prstGeom>
          <a:noFill/>
          <a:ln>
            <a:noFill/>
          </a:ln>
        </p:spPr>
      </p:pic>
      <p:sp>
        <p:nvSpPr>
          <p:cNvPr id="7" name="Rectangle 6">
            <a:extLst>
              <a:ext uri="{FF2B5EF4-FFF2-40B4-BE49-F238E27FC236}">
                <a16:creationId xmlns:a16="http://schemas.microsoft.com/office/drawing/2014/main" id="{53145555-4F4E-5C4E-A880-F2E7C9C35CBA}"/>
              </a:ext>
            </a:extLst>
          </p:cNvPr>
          <p:cNvSpPr/>
          <p:nvPr/>
        </p:nvSpPr>
        <p:spPr>
          <a:xfrm>
            <a:off x="0" y="6564086"/>
            <a:ext cx="12192000" cy="293914"/>
          </a:xfrm>
          <a:prstGeom prst="rect">
            <a:avLst/>
          </a:prstGeom>
          <a:solidFill>
            <a:srgbClr val="0051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25282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8"/>
                                        </p:tgtEl>
                                        <p:attrNameLst>
                                          <p:attrName>style.visibility</p:attrName>
                                        </p:attrNameLst>
                                      </p:cBhvr>
                                      <p:to>
                                        <p:strVal val="visible"/>
                                      </p:to>
                                    </p:set>
                                    <p:animEffect transition="in" filter="fade">
                                      <p:cBhvr>
                                        <p:cTn id="7" dur="1000"/>
                                        <p:tgtEl>
                                          <p:spTgt spid="338"/>
                                        </p:tgtEl>
                                      </p:cBhvr>
                                    </p:animEffect>
                                  </p:childTnLst>
                                </p:cTn>
                              </p:par>
                              <p:par>
                                <p:cTn id="8" presetID="10" presetClass="entr" presetSubtype="0" fill="hold" nodeType="withEffect">
                                  <p:stCondLst>
                                    <p:cond delay="0"/>
                                  </p:stCondLst>
                                  <p:childTnLst>
                                    <p:set>
                                      <p:cBhvr>
                                        <p:cTn id="9" dur="1" fill="hold">
                                          <p:stCondLst>
                                            <p:cond delay="0"/>
                                          </p:stCondLst>
                                        </p:cTn>
                                        <p:tgtEl>
                                          <p:spTgt spid="340"/>
                                        </p:tgtEl>
                                        <p:attrNameLst>
                                          <p:attrName>style.visibility</p:attrName>
                                        </p:attrNameLst>
                                      </p:cBhvr>
                                      <p:to>
                                        <p:strVal val="visible"/>
                                      </p:to>
                                    </p:set>
                                    <p:animEffect transition="in" filter="fade">
                                      <p:cBhvr>
                                        <p:cTn id="10" dur="1000"/>
                                        <p:tgtEl>
                                          <p:spTgt spid="34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39"/>
                                        </p:tgtEl>
                                        <p:attrNameLst>
                                          <p:attrName>style.visibility</p:attrName>
                                        </p:attrNameLst>
                                      </p:cBhvr>
                                      <p:to>
                                        <p:strVal val="visible"/>
                                      </p:to>
                                    </p:set>
                                    <p:animEffect transition="in" filter="fade">
                                      <p:cBhvr>
                                        <p:cTn id="15" dur="1000"/>
                                        <p:tgtEl>
                                          <p:spTgt spid="339"/>
                                        </p:tgtEl>
                                      </p:cBhvr>
                                    </p:animEffect>
                                  </p:childTnLst>
                                </p:cTn>
                              </p:par>
                              <p:par>
                                <p:cTn id="16" presetID="10" presetClass="entr" presetSubtype="0" fill="hold" nodeType="withEffect">
                                  <p:stCondLst>
                                    <p:cond delay="0"/>
                                  </p:stCondLst>
                                  <p:childTnLst>
                                    <p:set>
                                      <p:cBhvr>
                                        <p:cTn id="17" dur="1" fill="hold">
                                          <p:stCondLst>
                                            <p:cond delay="0"/>
                                          </p:stCondLst>
                                        </p:cTn>
                                        <p:tgtEl>
                                          <p:spTgt spid="341"/>
                                        </p:tgtEl>
                                        <p:attrNameLst>
                                          <p:attrName>style.visibility</p:attrName>
                                        </p:attrNameLst>
                                      </p:cBhvr>
                                      <p:to>
                                        <p:strVal val="visible"/>
                                      </p:to>
                                    </p:set>
                                    <p:animEffect transition="in" filter="fade">
                                      <p:cBhvr>
                                        <p:cTn id="18" dur="1000"/>
                                        <p:tgtEl>
                                          <p:spTgt spid="3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84A10-27D7-491C-BA83-568E37065437}"/>
              </a:ext>
            </a:extLst>
          </p:cNvPr>
          <p:cNvSpPr>
            <a:spLocks noGrp="1"/>
          </p:cNvSpPr>
          <p:nvPr>
            <p:ph type="title"/>
          </p:nvPr>
        </p:nvSpPr>
        <p:spPr/>
        <p:txBody>
          <a:bodyPr/>
          <a:lstStyle/>
          <a:p>
            <a:pPr algn="ctr"/>
            <a:r>
              <a:rPr lang="en-US" dirty="0"/>
              <a:t>Note Your Observations</a:t>
            </a:r>
          </a:p>
        </p:txBody>
      </p:sp>
      <p:sp>
        <p:nvSpPr>
          <p:cNvPr id="3" name="Slide Number Placeholder 2">
            <a:extLst>
              <a:ext uri="{FF2B5EF4-FFF2-40B4-BE49-F238E27FC236}">
                <a16:creationId xmlns:a16="http://schemas.microsoft.com/office/drawing/2014/main" id="{B69B6CF0-5F6C-40B0-8F5E-497DE0191B3A}"/>
              </a:ext>
            </a:extLst>
          </p:cNvPr>
          <p:cNvSpPr>
            <a:spLocks noGrp="1"/>
          </p:cNvSpPr>
          <p:nvPr>
            <p:ph type="sldNum" sz="quarter" idx="4294967295"/>
          </p:nvPr>
        </p:nvSpPr>
        <p:spPr>
          <a:xfrm>
            <a:off x="8609945" y="6356351"/>
            <a:ext cx="2742486" cy="365125"/>
          </a:xfrm>
          <a:prstGeom prst="rect">
            <a:avLst/>
          </a:prstGeom>
        </p:spPr>
        <p:txBody>
          <a:bodyPr/>
          <a:lstStyle/>
          <a:p>
            <a:fld id="{F9005BCE-BC69-4E00-8020-688D766B5188}" type="slidenum">
              <a:rPr lang="en-US" smtClean="0"/>
              <a:t>14</a:t>
            </a:fld>
            <a:endParaRPr lang="en-US"/>
          </a:p>
        </p:txBody>
      </p:sp>
      <p:sp>
        <p:nvSpPr>
          <p:cNvPr id="5" name="Rectangle 4">
            <a:extLst>
              <a:ext uri="{FF2B5EF4-FFF2-40B4-BE49-F238E27FC236}">
                <a16:creationId xmlns:a16="http://schemas.microsoft.com/office/drawing/2014/main" id="{665FA95B-3989-2443-AA29-3D2584D05DB8}"/>
              </a:ext>
            </a:extLst>
          </p:cNvPr>
          <p:cNvSpPr/>
          <p:nvPr/>
        </p:nvSpPr>
        <p:spPr>
          <a:xfrm>
            <a:off x="3048794" y="1182231"/>
            <a:ext cx="6094413" cy="369332"/>
          </a:xfrm>
          <a:prstGeom prst="rect">
            <a:avLst/>
          </a:prstGeom>
        </p:spPr>
        <p:txBody>
          <a:bodyPr>
            <a:spAutoFit/>
          </a:bodyPr>
          <a:lstStyle/>
          <a:p>
            <a:r>
              <a:rPr lang="en-US" sz="900" dirty="0"/>
              <a:t/>
            </a:r>
            <a:br>
              <a:rPr lang="en-US" sz="900" dirty="0"/>
            </a:br>
            <a:endParaRPr lang="en-US" sz="900" dirty="0"/>
          </a:p>
        </p:txBody>
      </p:sp>
      <p:sp>
        <p:nvSpPr>
          <p:cNvPr id="6" name="TextBox 5">
            <a:extLst>
              <a:ext uri="{FF2B5EF4-FFF2-40B4-BE49-F238E27FC236}">
                <a16:creationId xmlns:a16="http://schemas.microsoft.com/office/drawing/2014/main" id="{C60CAA33-1AC4-4247-87DB-283A670703F6}"/>
              </a:ext>
            </a:extLst>
          </p:cNvPr>
          <p:cNvSpPr txBox="1"/>
          <p:nvPr/>
        </p:nvSpPr>
        <p:spPr>
          <a:xfrm>
            <a:off x="1106270" y="1690689"/>
            <a:ext cx="5680241" cy="3323987"/>
          </a:xfrm>
          <a:prstGeom prst="rect">
            <a:avLst/>
          </a:prstGeom>
          <a:noFill/>
        </p:spPr>
        <p:txBody>
          <a:bodyPr wrap="square" rtlCol="0">
            <a:spAutoFit/>
          </a:bodyPr>
          <a:lstStyle/>
          <a:p>
            <a:r>
              <a:rPr lang="en-US" sz="2100" dirty="0"/>
              <a:t>Note observations about the data that you see. </a:t>
            </a:r>
          </a:p>
          <a:p>
            <a:endParaRPr lang="en-US" sz="2100" dirty="0"/>
          </a:p>
          <a:p>
            <a:r>
              <a:rPr lang="en-US" sz="2100" dirty="0"/>
              <a:t>Remember the Ladder of Inference, and to stick with judgement-free </a:t>
            </a:r>
            <a:r>
              <a:rPr lang="en-US" sz="2100" dirty="0" err="1"/>
              <a:t>noticings</a:t>
            </a:r>
            <a:r>
              <a:rPr lang="en-US" sz="2100" dirty="0"/>
              <a:t> first. Try sentence starters such as:</a:t>
            </a:r>
          </a:p>
          <a:p>
            <a:endParaRPr lang="en-US" sz="2100" dirty="0"/>
          </a:p>
          <a:p>
            <a:pPr marL="285750" indent="-285750">
              <a:buFont typeface="Arial" panose="020B0604020202020204" pitchFamily="34" charset="0"/>
              <a:buChar char="•"/>
            </a:pPr>
            <a:r>
              <a:rPr lang="en-US" sz="2100" i="1" dirty="0"/>
              <a:t>I observe…</a:t>
            </a:r>
          </a:p>
          <a:p>
            <a:pPr marL="285750" indent="-285750">
              <a:buFont typeface="Arial" panose="020B0604020202020204" pitchFamily="34" charset="0"/>
              <a:buChar char="•"/>
            </a:pPr>
            <a:r>
              <a:rPr lang="en-US" sz="2100" i="1" dirty="0"/>
              <a:t>Patterns I notice…</a:t>
            </a:r>
          </a:p>
          <a:p>
            <a:pPr marL="285750" indent="-285750">
              <a:buFont typeface="Arial" panose="020B0604020202020204" pitchFamily="34" charset="0"/>
              <a:buChar char="•"/>
            </a:pPr>
            <a:r>
              <a:rPr lang="en-US" sz="2100" i="1" dirty="0"/>
              <a:t>I can count…</a:t>
            </a:r>
          </a:p>
          <a:p>
            <a:pPr marL="285750" indent="-285750">
              <a:buFont typeface="Arial" panose="020B0604020202020204" pitchFamily="34" charset="0"/>
              <a:buChar char="•"/>
            </a:pPr>
            <a:r>
              <a:rPr lang="en-US" sz="2100" i="1" dirty="0"/>
              <a:t>I’m surprised that I see…</a:t>
            </a:r>
          </a:p>
        </p:txBody>
      </p:sp>
      <p:pic>
        <p:nvPicPr>
          <p:cNvPr id="7" name="Picture 6">
            <a:extLst>
              <a:ext uri="{FF2B5EF4-FFF2-40B4-BE49-F238E27FC236}">
                <a16:creationId xmlns:a16="http://schemas.microsoft.com/office/drawing/2014/main" id="{6C9D641D-D6A0-8D41-A0A9-A96A2C1B41E1}"/>
              </a:ext>
            </a:extLst>
          </p:cNvPr>
          <p:cNvPicPr>
            <a:picLocks noChangeAspect="1"/>
          </p:cNvPicPr>
          <p:nvPr/>
        </p:nvPicPr>
        <p:blipFill>
          <a:blip r:embed="rId3"/>
          <a:stretch>
            <a:fillRect/>
          </a:stretch>
        </p:blipFill>
        <p:spPr>
          <a:xfrm>
            <a:off x="8387695" y="1182231"/>
            <a:ext cx="2069962" cy="5132137"/>
          </a:xfrm>
          <a:prstGeom prst="rect">
            <a:avLst/>
          </a:prstGeom>
        </p:spPr>
      </p:pic>
      <p:sp>
        <p:nvSpPr>
          <p:cNvPr id="8" name="Rectangle 7">
            <a:extLst>
              <a:ext uri="{FF2B5EF4-FFF2-40B4-BE49-F238E27FC236}">
                <a16:creationId xmlns:a16="http://schemas.microsoft.com/office/drawing/2014/main" id="{5C14AD1D-739F-8D4B-8214-0347DE072A34}"/>
              </a:ext>
            </a:extLst>
          </p:cNvPr>
          <p:cNvSpPr/>
          <p:nvPr/>
        </p:nvSpPr>
        <p:spPr>
          <a:xfrm>
            <a:off x="0" y="6564086"/>
            <a:ext cx="12192000" cy="293914"/>
          </a:xfrm>
          <a:prstGeom prst="rect">
            <a:avLst/>
          </a:prstGeom>
          <a:solidFill>
            <a:srgbClr val="0051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006624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84A10-27D7-491C-BA83-568E37065437}"/>
              </a:ext>
            </a:extLst>
          </p:cNvPr>
          <p:cNvSpPr>
            <a:spLocks noGrp="1"/>
          </p:cNvSpPr>
          <p:nvPr>
            <p:ph type="title"/>
          </p:nvPr>
        </p:nvSpPr>
        <p:spPr/>
        <p:txBody>
          <a:bodyPr/>
          <a:lstStyle/>
          <a:p>
            <a:pPr algn="ctr"/>
            <a:r>
              <a:rPr lang="en-US" dirty="0"/>
              <a:t>Draw Inferences</a:t>
            </a:r>
          </a:p>
        </p:txBody>
      </p:sp>
      <p:sp>
        <p:nvSpPr>
          <p:cNvPr id="3" name="Slide Number Placeholder 2">
            <a:extLst>
              <a:ext uri="{FF2B5EF4-FFF2-40B4-BE49-F238E27FC236}">
                <a16:creationId xmlns:a16="http://schemas.microsoft.com/office/drawing/2014/main" id="{B69B6CF0-5F6C-40B0-8F5E-497DE0191B3A}"/>
              </a:ext>
            </a:extLst>
          </p:cNvPr>
          <p:cNvSpPr>
            <a:spLocks noGrp="1"/>
          </p:cNvSpPr>
          <p:nvPr>
            <p:ph type="sldNum" sz="quarter" idx="4294967295"/>
          </p:nvPr>
        </p:nvSpPr>
        <p:spPr>
          <a:xfrm>
            <a:off x="8609945" y="6356351"/>
            <a:ext cx="2742486" cy="365125"/>
          </a:xfrm>
          <a:prstGeom prst="rect">
            <a:avLst/>
          </a:prstGeom>
        </p:spPr>
        <p:txBody>
          <a:bodyPr/>
          <a:lstStyle/>
          <a:p>
            <a:fld id="{F9005BCE-BC69-4E00-8020-688D766B5188}" type="slidenum">
              <a:rPr lang="en-US" smtClean="0"/>
              <a:t>15</a:t>
            </a:fld>
            <a:endParaRPr lang="en-US"/>
          </a:p>
        </p:txBody>
      </p:sp>
      <p:sp>
        <p:nvSpPr>
          <p:cNvPr id="5" name="Rectangle 4">
            <a:extLst>
              <a:ext uri="{FF2B5EF4-FFF2-40B4-BE49-F238E27FC236}">
                <a16:creationId xmlns:a16="http://schemas.microsoft.com/office/drawing/2014/main" id="{665FA95B-3989-2443-AA29-3D2584D05DB8}"/>
              </a:ext>
            </a:extLst>
          </p:cNvPr>
          <p:cNvSpPr/>
          <p:nvPr/>
        </p:nvSpPr>
        <p:spPr>
          <a:xfrm>
            <a:off x="3048794" y="1182231"/>
            <a:ext cx="6094413" cy="369332"/>
          </a:xfrm>
          <a:prstGeom prst="rect">
            <a:avLst/>
          </a:prstGeom>
        </p:spPr>
        <p:txBody>
          <a:bodyPr>
            <a:spAutoFit/>
          </a:bodyPr>
          <a:lstStyle/>
          <a:p>
            <a:r>
              <a:rPr lang="en-US" sz="900" dirty="0"/>
              <a:t/>
            </a:r>
            <a:br>
              <a:rPr lang="en-US" sz="900" dirty="0"/>
            </a:br>
            <a:endParaRPr lang="en-US" sz="900" dirty="0"/>
          </a:p>
        </p:txBody>
      </p:sp>
      <p:sp>
        <p:nvSpPr>
          <p:cNvPr id="6" name="TextBox 5">
            <a:extLst>
              <a:ext uri="{FF2B5EF4-FFF2-40B4-BE49-F238E27FC236}">
                <a16:creationId xmlns:a16="http://schemas.microsoft.com/office/drawing/2014/main" id="{C60CAA33-1AC4-4247-87DB-283A670703F6}"/>
              </a:ext>
            </a:extLst>
          </p:cNvPr>
          <p:cNvSpPr txBox="1"/>
          <p:nvPr/>
        </p:nvSpPr>
        <p:spPr>
          <a:xfrm>
            <a:off x="1106270" y="1900239"/>
            <a:ext cx="5680241" cy="3647152"/>
          </a:xfrm>
          <a:prstGeom prst="rect">
            <a:avLst/>
          </a:prstGeom>
          <a:noFill/>
        </p:spPr>
        <p:txBody>
          <a:bodyPr wrap="square" rtlCol="0">
            <a:spAutoFit/>
          </a:bodyPr>
          <a:lstStyle/>
          <a:p>
            <a:r>
              <a:rPr lang="en-US" sz="2100" dirty="0"/>
              <a:t>Engage in data-driven dialogue to draw inferences with a colleague. Use the following steps to guide your discussion: </a:t>
            </a:r>
          </a:p>
          <a:p>
            <a:endParaRPr lang="en-US" sz="2100" dirty="0"/>
          </a:p>
          <a:p>
            <a:pPr marL="285750" indent="-285750">
              <a:buFont typeface="Arial" panose="020B0604020202020204" pitchFamily="34" charset="0"/>
              <a:buChar char="•"/>
            </a:pPr>
            <a:r>
              <a:rPr lang="en-US" sz="2100" i="1" dirty="0"/>
              <a:t>I believe the data suggests…because…</a:t>
            </a:r>
          </a:p>
          <a:p>
            <a:pPr marL="285750" indent="-285750">
              <a:buFont typeface="Arial" panose="020B0604020202020204" pitchFamily="34" charset="0"/>
              <a:buChar char="•"/>
            </a:pPr>
            <a:r>
              <a:rPr lang="en-US" sz="2100" i="1" dirty="0"/>
              <a:t>Additional data that would help would be…</a:t>
            </a:r>
          </a:p>
          <a:p>
            <a:pPr marL="285750" indent="-285750">
              <a:buFont typeface="Arial" panose="020B0604020202020204" pitchFamily="34" charset="0"/>
              <a:buChar char="•"/>
            </a:pPr>
            <a:r>
              <a:rPr lang="en-US" sz="2100" i="1" dirty="0"/>
              <a:t>We should respond by….</a:t>
            </a:r>
          </a:p>
          <a:p>
            <a:pPr marL="285750" indent="-285750">
              <a:buFont typeface="Arial" panose="020B0604020202020204" pitchFamily="34" charset="0"/>
              <a:buChar char="•"/>
            </a:pPr>
            <a:r>
              <a:rPr lang="en-US" sz="2100" i="1" dirty="0"/>
              <a:t>We’ll know if we’re improving when…</a:t>
            </a:r>
          </a:p>
          <a:p>
            <a:endParaRPr lang="en-US" sz="2100" dirty="0"/>
          </a:p>
          <a:p>
            <a:endParaRPr lang="en-US" sz="2100" dirty="0"/>
          </a:p>
          <a:p>
            <a:endParaRPr lang="en-US" sz="2100" dirty="0"/>
          </a:p>
        </p:txBody>
      </p:sp>
      <p:pic>
        <p:nvPicPr>
          <p:cNvPr id="8" name="Picture 7">
            <a:extLst>
              <a:ext uri="{FF2B5EF4-FFF2-40B4-BE49-F238E27FC236}">
                <a16:creationId xmlns:a16="http://schemas.microsoft.com/office/drawing/2014/main" id="{C5D5E3E1-51B7-C746-BD94-5D082A2D4EF8}"/>
              </a:ext>
            </a:extLst>
          </p:cNvPr>
          <p:cNvPicPr>
            <a:picLocks noChangeAspect="1"/>
          </p:cNvPicPr>
          <p:nvPr/>
        </p:nvPicPr>
        <p:blipFill>
          <a:blip r:embed="rId3"/>
          <a:stretch>
            <a:fillRect/>
          </a:stretch>
        </p:blipFill>
        <p:spPr>
          <a:xfrm>
            <a:off x="7853180" y="1893094"/>
            <a:ext cx="2306165" cy="3071812"/>
          </a:xfrm>
          <a:prstGeom prst="rect">
            <a:avLst/>
          </a:prstGeom>
        </p:spPr>
      </p:pic>
    </p:spTree>
    <p:extLst>
      <p:ext uri="{BB962C8B-B14F-4D97-AF65-F5344CB8AC3E}">
        <p14:creationId xmlns:p14="http://schemas.microsoft.com/office/powerpoint/2010/main" val="17888848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B31A322E-9707-3F49-BDDB-EC854796F17B}"/>
              </a:ext>
            </a:extLst>
          </p:cNvPr>
          <p:cNvSpPr txBox="1"/>
          <p:nvPr/>
        </p:nvSpPr>
        <p:spPr>
          <a:xfrm>
            <a:off x="1327081" y="563095"/>
            <a:ext cx="9317473" cy="800219"/>
          </a:xfrm>
          <a:prstGeom prst="rect">
            <a:avLst/>
          </a:prstGeom>
          <a:noFill/>
        </p:spPr>
        <p:txBody>
          <a:bodyPr wrap="square" rtlCol="0">
            <a:spAutoFit/>
          </a:bodyPr>
          <a:lstStyle/>
          <a:p>
            <a:pPr algn="ctr"/>
            <a:r>
              <a:rPr lang="en-US" sz="4600" dirty="0">
                <a:solidFill>
                  <a:schemeClr val="tx1">
                    <a:lumMod val="95000"/>
                    <a:lumOff val="5000"/>
                  </a:schemeClr>
                </a:solidFill>
                <a:latin typeface="Gotham Medium" pitchFamily="2" charset="0"/>
                <a:cs typeface="Gotham Medium" pitchFamily="2" charset="0"/>
              </a:rPr>
              <a:t>Next Steps for Schools</a:t>
            </a:r>
          </a:p>
        </p:txBody>
      </p:sp>
      <p:graphicFrame>
        <p:nvGraphicFramePr>
          <p:cNvPr id="18" name="Diagram 17">
            <a:extLst>
              <a:ext uri="{FF2B5EF4-FFF2-40B4-BE49-F238E27FC236}">
                <a16:creationId xmlns:a16="http://schemas.microsoft.com/office/drawing/2014/main" id="{929FA85E-1362-2748-9EAB-B959AF35E4A7}"/>
              </a:ext>
            </a:extLst>
          </p:cNvPr>
          <p:cNvGraphicFramePr/>
          <p:nvPr>
            <p:extLst>
              <p:ext uri="{D42A27DB-BD31-4B8C-83A1-F6EECF244321}">
                <p14:modId xmlns:p14="http://schemas.microsoft.com/office/powerpoint/2010/main" val="3911729565"/>
              </p:ext>
            </p:extLst>
          </p:nvPr>
        </p:nvGraphicFramePr>
        <p:xfrm>
          <a:off x="1848332" y="1301190"/>
          <a:ext cx="8279482" cy="47444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a:extLst>
              <a:ext uri="{FF2B5EF4-FFF2-40B4-BE49-F238E27FC236}">
                <a16:creationId xmlns:a16="http://schemas.microsoft.com/office/drawing/2014/main" id="{EC5F6DB2-FD05-6D4C-A38F-4B37435D399D}"/>
              </a:ext>
            </a:extLst>
          </p:cNvPr>
          <p:cNvSpPr txBox="1"/>
          <p:nvPr/>
        </p:nvSpPr>
        <p:spPr>
          <a:xfrm>
            <a:off x="1970609" y="1666062"/>
            <a:ext cx="565081" cy="461665"/>
          </a:xfrm>
          <a:prstGeom prst="rect">
            <a:avLst/>
          </a:prstGeom>
          <a:noFill/>
        </p:spPr>
        <p:txBody>
          <a:bodyPr wrap="square" rtlCol="0">
            <a:spAutoFit/>
          </a:bodyPr>
          <a:lstStyle/>
          <a:p>
            <a:pPr algn="ctr"/>
            <a:r>
              <a:rPr lang="en-US" sz="2400" dirty="0">
                <a:solidFill>
                  <a:srgbClr val="EF613C"/>
                </a:solidFill>
                <a:latin typeface="Gotham Medium" pitchFamily="2" charset="0"/>
                <a:cs typeface="Gotham Medium" pitchFamily="2" charset="0"/>
              </a:rPr>
              <a:t>1</a:t>
            </a:r>
          </a:p>
        </p:txBody>
      </p:sp>
      <p:sp>
        <p:nvSpPr>
          <p:cNvPr id="21" name="TextBox 20">
            <a:extLst>
              <a:ext uri="{FF2B5EF4-FFF2-40B4-BE49-F238E27FC236}">
                <a16:creationId xmlns:a16="http://schemas.microsoft.com/office/drawing/2014/main" id="{7E35F46D-C6F7-EC45-904C-71A11F76FB8C}"/>
              </a:ext>
            </a:extLst>
          </p:cNvPr>
          <p:cNvSpPr txBox="1"/>
          <p:nvPr/>
        </p:nvSpPr>
        <p:spPr>
          <a:xfrm>
            <a:off x="2368376" y="2575847"/>
            <a:ext cx="565081" cy="461665"/>
          </a:xfrm>
          <a:prstGeom prst="rect">
            <a:avLst/>
          </a:prstGeom>
          <a:noFill/>
        </p:spPr>
        <p:txBody>
          <a:bodyPr wrap="square" rtlCol="0">
            <a:spAutoFit/>
          </a:bodyPr>
          <a:lstStyle/>
          <a:p>
            <a:pPr algn="ctr"/>
            <a:r>
              <a:rPr lang="en-US" sz="2400" dirty="0">
                <a:solidFill>
                  <a:srgbClr val="EF613C"/>
                </a:solidFill>
                <a:latin typeface="Gotham Medium" pitchFamily="2" charset="0"/>
                <a:cs typeface="Gotham Medium" pitchFamily="2" charset="0"/>
              </a:rPr>
              <a:t>2</a:t>
            </a:r>
          </a:p>
        </p:txBody>
      </p:sp>
      <p:sp>
        <p:nvSpPr>
          <p:cNvPr id="22" name="TextBox 21">
            <a:extLst>
              <a:ext uri="{FF2B5EF4-FFF2-40B4-BE49-F238E27FC236}">
                <a16:creationId xmlns:a16="http://schemas.microsoft.com/office/drawing/2014/main" id="{84BD9E73-F4E0-B04C-BD97-B32D9F7B7B2F}"/>
              </a:ext>
            </a:extLst>
          </p:cNvPr>
          <p:cNvSpPr txBox="1"/>
          <p:nvPr/>
        </p:nvSpPr>
        <p:spPr>
          <a:xfrm>
            <a:off x="2584944" y="3473624"/>
            <a:ext cx="565081" cy="461665"/>
          </a:xfrm>
          <a:prstGeom prst="rect">
            <a:avLst/>
          </a:prstGeom>
          <a:noFill/>
        </p:spPr>
        <p:txBody>
          <a:bodyPr wrap="square" rtlCol="0">
            <a:spAutoFit/>
          </a:bodyPr>
          <a:lstStyle/>
          <a:p>
            <a:pPr algn="ctr"/>
            <a:r>
              <a:rPr lang="en-US" sz="2400" dirty="0">
                <a:solidFill>
                  <a:srgbClr val="EF613C"/>
                </a:solidFill>
                <a:latin typeface="Gotham Medium" pitchFamily="2" charset="0"/>
                <a:cs typeface="Gotham Medium" pitchFamily="2" charset="0"/>
              </a:rPr>
              <a:t>3</a:t>
            </a:r>
          </a:p>
        </p:txBody>
      </p:sp>
      <p:sp>
        <p:nvSpPr>
          <p:cNvPr id="24" name="TextBox 23">
            <a:extLst>
              <a:ext uri="{FF2B5EF4-FFF2-40B4-BE49-F238E27FC236}">
                <a16:creationId xmlns:a16="http://schemas.microsoft.com/office/drawing/2014/main" id="{6EC2C7D4-DFEE-5245-9F47-580B7D9E632E}"/>
              </a:ext>
            </a:extLst>
          </p:cNvPr>
          <p:cNvSpPr txBox="1"/>
          <p:nvPr/>
        </p:nvSpPr>
        <p:spPr>
          <a:xfrm>
            <a:off x="2346726" y="4371401"/>
            <a:ext cx="565081" cy="461665"/>
          </a:xfrm>
          <a:prstGeom prst="rect">
            <a:avLst/>
          </a:prstGeom>
          <a:noFill/>
        </p:spPr>
        <p:txBody>
          <a:bodyPr wrap="square" rtlCol="0">
            <a:spAutoFit/>
          </a:bodyPr>
          <a:lstStyle/>
          <a:p>
            <a:pPr algn="ctr"/>
            <a:r>
              <a:rPr lang="en-US" sz="2400" dirty="0">
                <a:solidFill>
                  <a:srgbClr val="EF613C"/>
                </a:solidFill>
                <a:latin typeface="Gotham Medium" pitchFamily="2" charset="0"/>
                <a:cs typeface="Gotham Medium" pitchFamily="2" charset="0"/>
              </a:rPr>
              <a:t>4</a:t>
            </a:r>
          </a:p>
        </p:txBody>
      </p:sp>
      <p:pic>
        <p:nvPicPr>
          <p:cNvPr id="26" name="Picture 25" descr="A close up of a sign&#10;&#10;Description automatically generated">
            <a:extLst>
              <a:ext uri="{FF2B5EF4-FFF2-40B4-BE49-F238E27FC236}">
                <a16:creationId xmlns:a16="http://schemas.microsoft.com/office/drawing/2014/main" id="{2E5B87E3-90E5-A347-891F-29EB6E7141AF}"/>
              </a:ext>
            </a:extLst>
          </p:cNvPr>
          <p:cNvPicPr>
            <a:picLocks noChangeAspect="1"/>
          </p:cNvPicPr>
          <p:nvPr/>
        </p:nvPicPr>
        <p:blipFill>
          <a:blip r:embed="rId7"/>
          <a:stretch>
            <a:fillRect/>
          </a:stretch>
        </p:blipFill>
        <p:spPr>
          <a:xfrm>
            <a:off x="10432614" y="5457476"/>
            <a:ext cx="1470317" cy="897377"/>
          </a:xfrm>
          <a:prstGeom prst="rect">
            <a:avLst/>
          </a:prstGeom>
        </p:spPr>
      </p:pic>
      <p:sp>
        <p:nvSpPr>
          <p:cNvPr id="10" name="Rectangle 9">
            <a:extLst>
              <a:ext uri="{FF2B5EF4-FFF2-40B4-BE49-F238E27FC236}">
                <a16:creationId xmlns:a16="http://schemas.microsoft.com/office/drawing/2014/main" id="{A2B170D4-590D-E94F-AD8B-C91DDC433344}"/>
              </a:ext>
            </a:extLst>
          </p:cNvPr>
          <p:cNvSpPr/>
          <p:nvPr/>
        </p:nvSpPr>
        <p:spPr>
          <a:xfrm>
            <a:off x="0" y="6564086"/>
            <a:ext cx="12192000" cy="293914"/>
          </a:xfrm>
          <a:prstGeom prst="rect">
            <a:avLst/>
          </a:prstGeom>
          <a:solidFill>
            <a:srgbClr val="0051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C5DC2794-8753-4D42-AACA-553407DB205C}"/>
              </a:ext>
            </a:extLst>
          </p:cNvPr>
          <p:cNvSpPr txBox="1"/>
          <p:nvPr/>
        </p:nvSpPr>
        <p:spPr>
          <a:xfrm>
            <a:off x="2018205" y="5226643"/>
            <a:ext cx="565081" cy="461665"/>
          </a:xfrm>
          <a:prstGeom prst="rect">
            <a:avLst/>
          </a:prstGeom>
          <a:noFill/>
        </p:spPr>
        <p:txBody>
          <a:bodyPr wrap="square" rtlCol="0">
            <a:spAutoFit/>
          </a:bodyPr>
          <a:lstStyle/>
          <a:p>
            <a:pPr algn="ctr"/>
            <a:r>
              <a:rPr lang="en-US" sz="2400" dirty="0">
                <a:solidFill>
                  <a:srgbClr val="EF613C"/>
                </a:solidFill>
                <a:latin typeface="Gotham Medium" pitchFamily="2" charset="0"/>
                <a:cs typeface="Gotham Medium" pitchFamily="2" charset="0"/>
              </a:rPr>
              <a:t>5</a:t>
            </a:r>
          </a:p>
        </p:txBody>
      </p:sp>
      <p:pic>
        <p:nvPicPr>
          <p:cNvPr id="2" name="Picture 1">
            <a:extLst>
              <a:ext uri="{FF2B5EF4-FFF2-40B4-BE49-F238E27FC236}">
                <a16:creationId xmlns:a16="http://schemas.microsoft.com/office/drawing/2014/main" id="{F18F2139-0404-7448-A63C-79A8677B4BCE}"/>
              </a:ext>
            </a:extLst>
          </p:cNvPr>
          <p:cNvPicPr>
            <a:picLocks noChangeAspect="1"/>
          </p:cNvPicPr>
          <p:nvPr/>
        </p:nvPicPr>
        <p:blipFill>
          <a:blip r:embed="rId8"/>
          <a:stretch>
            <a:fillRect/>
          </a:stretch>
        </p:blipFill>
        <p:spPr>
          <a:xfrm>
            <a:off x="0" y="0"/>
            <a:ext cx="12192000" cy="6858000"/>
          </a:xfrm>
          <a:prstGeom prst="rect">
            <a:avLst/>
          </a:prstGeom>
        </p:spPr>
      </p:pic>
    </p:spTree>
    <p:extLst>
      <p:ext uri="{BB962C8B-B14F-4D97-AF65-F5344CB8AC3E}">
        <p14:creationId xmlns:p14="http://schemas.microsoft.com/office/powerpoint/2010/main" val="17903826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hape 283">
            <a:extLst>
              <a:ext uri="{FF2B5EF4-FFF2-40B4-BE49-F238E27FC236}">
                <a16:creationId xmlns:a16="http://schemas.microsoft.com/office/drawing/2014/main" id="{9AD73ACC-6FA9-4585-9BB8-2B845602180E}"/>
              </a:ext>
            </a:extLst>
          </p:cNvPr>
          <p:cNvPicPr preferRelativeResize="0"/>
          <p:nvPr/>
        </p:nvPicPr>
        <p:blipFill>
          <a:blip r:embed="rId3">
            <a:alphaModFix/>
            <a:duotone>
              <a:schemeClr val="bg2">
                <a:shade val="45000"/>
                <a:satMod val="135000"/>
              </a:schemeClr>
              <a:prstClr val="white"/>
            </a:duotone>
          </a:blip>
          <a:stretch>
            <a:fillRect/>
          </a:stretch>
        </p:blipFill>
        <p:spPr>
          <a:xfrm>
            <a:off x="4907416" y="365126"/>
            <a:ext cx="7282997" cy="6407415"/>
          </a:xfrm>
          <a:prstGeom prst="rect">
            <a:avLst/>
          </a:prstGeom>
          <a:noFill/>
          <a:ln>
            <a:noFill/>
          </a:ln>
        </p:spPr>
      </p:pic>
      <p:sp>
        <p:nvSpPr>
          <p:cNvPr id="4" name="TextBox 3">
            <a:extLst>
              <a:ext uri="{FF2B5EF4-FFF2-40B4-BE49-F238E27FC236}">
                <a16:creationId xmlns:a16="http://schemas.microsoft.com/office/drawing/2014/main" id="{570CAC8C-C7FD-4457-949E-B4043FFD02AC}"/>
              </a:ext>
            </a:extLst>
          </p:cNvPr>
          <p:cNvSpPr txBox="1"/>
          <p:nvPr/>
        </p:nvSpPr>
        <p:spPr>
          <a:xfrm>
            <a:off x="712788" y="1699091"/>
            <a:ext cx="4085772" cy="3785652"/>
          </a:xfrm>
          <a:prstGeom prst="rect">
            <a:avLst/>
          </a:prstGeom>
          <a:noFill/>
        </p:spPr>
        <p:txBody>
          <a:bodyPr wrap="square" rtlCol="0">
            <a:spAutoFit/>
          </a:bodyPr>
          <a:lstStyle/>
          <a:p>
            <a:r>
              <a:rPr lang="en-US" sz="3000"/>
              <a:t>Understanding the ladder allows us to use it as a tool; we can force ourselves to check our assumptions by starting at the bottom rung systematically climbing toward action.</a:t>
            </a:r>
          </a:p>
        </p:txBody>
      </p:sp>
      <p:sp>
        <p:nvSpPr>
          <p:cNvPr id="5" name="Rectangle 4">
            <a:extLst>
              <a:ext uri="{FF2B5EF4-FFF2-40B4-BE49-F238E27FC236}">
                <a16:creationId xmlns:a16="http://schemas.microsoft.com/office/drawing/2014/main" id="{9EE780D8-C6FF-2A4B-B9B0-02B49FA08B31}"/>
              </a:ext>
            </a:extLst>
          </p:cNvPr>
          <p:cNvSpPr/>
          <p:nvPr/>
        </p:nvSpPr>
        <p:spPr>
          <a:xfrm>
            <a:off x="0" y="6564086"/>
            <a:ext cx="12192000" cy="293914"/>
          </a:xfrm>
          <a:prstGeom prst="rect">
            <a:avLst/>
          </a:prstGeom>
          <a:solidFill>
            <a:srgbClr val="0051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4">
            <a:extLst>
              <a:ext uri="{FF2B5EF4-FFF2-40B4-BE49-F238E27FC236}">
                <a16:creationId xmlns:a16="http://schemas.microsoft.com/office/drawing/2014/main" id="{66F6F4AE-E5AE-7B44-8593-941426B94C61}"/>
              </a:ext>
            </a:extLst>
          </p:cNvPr>
          <p:cNvSpPr>
            <a:spLocks noGrp="1"/>
          </p:cNvSpPr>
          <p:nvPr>
            <p:ph type="title"/>
          </p:nvPr>
        </p:nvSpPr>
        <p:spPr>
          <a:xfrm>
            <a:off x="712788" y="310295"/>
            <a:ext cx="10515600" cy="1325563"/>
          </a:xfrm>
        </p:spPr>
        <p:txBody>
          <a:bodyPr/>
          <a:lstStyle/>
          <a:p>
            <a:r>
              <a:rPr lang="en-US" dirty="0"/>
              <a:t>Ladder of Inference</a:t>
            </a:r>
          </a:p>
        </p:txBody>
      </p:sp>
    </p:spTree>
    <p:extLst>
      <p:ext uri="{BB962C8B-B14F-4D97-AF65-F5344CB8AC3E}">
        <p14:creationId xmlns:p14="http://schemas.microsoft.com/office/powerpoint/2010/main" val="2457653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B31A322E-9707-3F49-BDDB-EC854796F17B}"/>
              </a:ext>
            </a:extLst>
          </p:cNvPr>
          <p:cNvSpPr txBox="1"/>
          <p:nvPr/>
        </p:nvSpPr>
        <p:spPr>
          <a:xfrm>
            <a:off x="1437263" y="508675"/>
            <a:ext cx="9317473" cy="800219"/>
          </a:xfrm>
          <a:prstGeom prst="rect">
            <a:avLst/>
          </a:prstGeom>
          <a:noFill/>
        </p:spPr>
        <p:txBody>
          <a:bodyPr wrap="square" rtlCol="0">
            <a:spAutoFit/>
          </a:bodyPr>
          <a:lstStyle/>
          <a:p>
            <a:pPr algn="ctr"/>
            <a:r>
              <a:rPr lang="en-US" sz="4600" dirty="0">
                <a:solidFill>
                  <a:schemeClr val="tx1">
                    <a:lumMod val="95000"/>
                    <a:lumOff val="5000"/>
                  </a:schemeClr>
                </a:solidFill>
                <a:latin typeface="Gotham Medium" pitchFamily="2" charset="0"/>
                <a:cs typeface="Gotham Medium" pitchFamily="2" charset="0"/>
              </a:rPr>
              <a:t>What: Set the Tone</a:t>
            </a:r>
          </a:p>
        </p:txBody>
      </p:sp>
      <p:sp>
        <p:nvSpPr>
          <p:cNvPr id="20" name="Shape 311">
            <a:extLst>
              <a:ext uri="{FF2B5EF4-FFF2-40B4-BE49-F238E27FC236}">
                <a16:creationId xmlns:a16="http://schemas.microsoft.com/office/drawing/2014/main" id="{774DA607-92B5-9C4C-9ED1-A4531D15194A}"/>
              </a:ext>
            </a:extLst>
          </p:cNvPr>
          <p:cNvSpPr txBox="1"/>
          <p:nvPr/>
        </p:nvSpPr>
        <p:spPr>
          <a:xfrm>
            <a:off x="317109" y="1308895"/>
            <a:ext cx="11337416" cy="2642620"/>
          </a:xfrm>
          <a:prstGeom prst="rect">
            <a:avLst/>
          </a:prstGeom>
          <a:noFill/>
          <a:ln>
            <a:noFill/>
          </a:ln>
        </p:spPr>
        <p:txBody>
          <a:bodyPr spcFirstLastPara="1" wrap="square" lIns="91425" tIns="91425" rIns="91425" bIns="91425" anchor="t" anchorCtr="0">
            <a:noAutofit/>
          </a:bodyPr>
          <a:lstStyle/>
          <a:p>
            <a:pPr marL="457200" lvl="0" indent="-381000">
              <a:spcBef>
                <a:spcPts val="1000"/>
              </a:spcBef>
              <a:spcAft>
                <a:spcPts val="100"/>
              </a:spcAft>
              <a:buClr>
                <a:srgbClr val="434343"/>
              </a:buClr>
              <a:buSzPts val="2400"/>
              <a:buFont typeface="Proxima Nova"/>
              <a:buChar char="●"/>
            </a:pPr>
            <a:r>
              <a:rPr lang="en-US" sz="2400" dirty="0">
                <a:solidFill>
                  <a:schemeClr val="tx1">
                    <a:lumMod val="95000"/>
                    <a:lumOff val="5000"/>
                  </a:schemeClr>
                </a:solidFill>
                <a:latin typeface="Gotham Light" pitchFamily="2" charset="0"/>
                <a:ea typeface="Proxima Nova"/>
                <a:cs typeface="Gotham Light" pitchFamily="2" charset="0"/>
                <a:sym typeface="Proxima Nova"/>
              </a:rPr>
              <a:t>When looking at family perception data, you are now </a:t>
            </a:r>
            <a:r>
              <a:rPr lang="en-US" sz="2400" b="1" dirty="0">
                <a:solidFill>
                  <a:schemeClr val="tx1">
                    <a:lumMod val="95000"/>
                    <a:lumOff val="5000"/>
                  </a:schemeClr>
                </a:solidFill>
                <a:latin typeface="Gotham Light" pitchFamily="2" charset="0"/>
                <a:ea typeface="Proxima Nova"/>
                <a:cs typeface="Gotham Light" pitchFamily="2" charset="0"/>
                <a:sym typeface="Proxima Nova"/>
              </a:rPr>
              <a:t>listening</a:t>
            </a:r>
            <a:r>
              <a:rPr lang="en-US" sz="2400" dirty="0">
                <a:solidFill>
                  <a:schemeClr val="tx1">
                    <a:lumMod val="95000"/>
                    <a:lumOff val="5000"/>
                  </a:schemeClr>
                </a:solidFill>
                <a:latin typeface="Gotham Light" pitchFamily="2" charset="0"/>
                <a:ea typeface="Proxima Nova"/>
                <a:cs typeface="Gotham Light" pitchFamily="2" charset="0"/>
                <a:sym typeface="Proxima Nova"/>
              </a:rPr>
              <a:t> for the voices of your families.</a:t>
            </a:r>
          </a:p>
          <a:p>
            <a:pPr marL="457200" lvl="0" indent="-381000">
              <a:spcBef>
                <a:spcPts val="1000"/>
              </a:spcBef>
              <a:spcAft>
                <a:spcPts val="100"/>
              </a:spcAft>
              <a:buClr>
                <a:srgbClr val="434343"/>
              </a:buClr>
              <a:buSzPts val="2400"/>
              <a:buFont typeface="Proxima Nova"/>
              <a:buChar char="●"/>
            </a:pPr>
            <a:r>
              <a:rPr lang="en-US" sz="2400" dirty="0">
                <a:solidFill>
                  <a:schemeClr val="tx1">
                    <a:lumMod val="95000"/>
                    <a:lumOff val="5000"/>
                  </a:schemeClr>
                </a:solidFill>
                <a:latin typeface="Gotham Light" pitchFamily="2" charset="0"/>
                <a:ea typeface="Proxima Nova"/>
                <a:cs typeface="Gotham Light" pitchFamily="2" charset="0"/>
                <a:sym typeface="Proxima Nova"/>
              </a:rPr>
              <a:t>Take time to frame data points as just that--verbal statements from families. </a:t>
            </a:r>
          </a:p>
          <a:p>
            <a:pPr marL="76200" lvl="0">
              <a:spcBef>
                <a:spcPts val="1000"/>
              </a:spcBef>
              <a:spcAft>
                <a:spcPts val="100"/>
              </a:spcAft>
              <a:buClr>
                <a:srgbClr val="434343"/>
              </a:buClr>
              <a:buSzPts val="2400"/>
            </a:pPr>
            <a:endParaRPr lang="en-US" b="1" i="1" dirty="0">
              <a:solidFill>
                <a:schemeClr val="tx1">
                  <a:lumMod val="95000"/>
                  <a:lumOff val="5000"/>
                </a:schemeClr>
              </a:solidFill>
              <a:latin typeface="Gotham Light" pitchFamily="2" charset="0"/>
              <a:ea typeface="Proxima Nova"/>
              <a:cs typeface="Gotham Light" pitchFamily="2" charset="0"/>
              <a:sym typeface="Proxima Nova"/>
            </a:endParaRPr>
          </a:p>
          <a:p>
            <a:pPr marL="533400" lvl="1">
              <a:spcBef>
                <a:spcPts val="1000"/>
              </a:spcBef>
              <a:spcAft>
                <a:spcPts val="100"/>
              </a:spcAft>
              <a:buClr>
                <a:srgbClr val="434343"/>
              </a:buClr>
              <a:buSzPts val="2400"/>
            </a:pPr>
            <a:r>
              <a:rPr lang="en-US" b="1" i="1" dirty="0">
                <a:solidFill>
                  <a:schemeClr val="tx1">
                    <a:lumMod val="95000"/>
                    <a:lumOff val="5000"/>
                  </a:schemeClr>
                </a:solidFill>
                <a:latin typeface="Gotham Light" pitchFamily="2" charset="0"/>
                <a:ea typeface="Proxima Nova"/>
                <a:cs typeface="Gotham Light" pitchFamily="2" charset="0"/>
                <a:sym typeface="Proxima Nova"/>
              </a:rPr>
              <a:t>90% of families responded favorably to the question: My child is treated fairly by all teachers and staff, no matter his or her race, cultural, or family background.</a:t>
            </a:r>
          </a:p>
          <a:p>
            <a:pPr marL="533400" lvl="1">
              <a:spcBef>
                <a:spcPts val="1000"/>
              </a:spcBef>
              <a:spcAft>
                <a:spcPts val="100"/>
              </a:spcAft>
              <a:buClr>
                <a:srgbClr val="434343"/>
              </a:buClr>
              <a:buSzPts val="2400"/>
            </a:pPr>
            <a:endParaRPr lang="en-US" sz="2400" i="1" dirty="0">
              <a:solidFill>
                <a:schemeClr val="tx1">
                  <a:lumMod val="95000"/>
                  <a:lumOff val="5000"/>
                </a:schemeClr>
              </a:solidFill>
              <a:latin typeface="Gotham Light" pitchFamily="2" charset="0"/>
              <a:ea typeface="Proxima Nova"/>
              <a:cs typeface="Gotham Light" pitchFamily="2" charset="0"/>
              <a:sym typeface="Proxima Nova"/>
            </a:endParaRPr>
          </a:p>
          <a:p>
            <a:pPr marL="533400" lvl="1">
              <a:spcBef>
                <a:spcPts val="1000"/>
              </a:spcBef>
              <a:spcAft>
                <a:spcPts val="100"/>
              </a:spcAft>
              <a:buClr>
                <a:srgbClr val="434343"/>
              </a:buClr>
              <a:buSzPts val="2400"/>
            </a:pPr>
            <a:r>
              <a:rPr lang="en-US" b="1" i="1" dirty="0">
                <a:solidFill>
                  <a:schemeClr val="tx1">
                    <a:lumMod val="95000"/>
                    <a:lumOff val="5000"/>
                  </a:schemeClr>
                </a:solidFill>
                <a:latin typeface="Gotham Light" pitchFamily="2" charset="0"/>
                <a:ea typeface="Proxima Nova"/>
                <a:cs typeface="Gotham Light" pitchFamily="2" charset="0"/>
                <a:sym typeface="Proxima Nova"/>
              </a:rPr>
              <a:t>Most families believe that their child’s school is equitable, but some families are telling us we need listen and learn more about their experiences. </a:t>
            </a:r>
            <a:endParaRPr b="1" i="1" dirty="0">
              <a:solidFill>
                <a:schemeClr val="tx1">
                  <a:lumMod val="95000"/>
                  <a:lumOff val="5000"/>
                </a:schemeClr>
              </a:solidFill>
              <a:latin typeface="Gotham Light" pitchFamily="2" charset="0"/>
              <a:ea typeface="Proxima Nova"/>
              <a:cs typeface="Gotham Light" pitchFamily="2" charset="0"/>
              <a:sym typeface="Proxima Nova"/>
            </a:endParaRPr>
          </a:p>
        </p:txBody>
      </p:sp>
      <p:sp>
        <p:nvSpPr>
          <p:cNvPr id="7" name="Curved Right Arrow 6">
            <a:extLst>
              <a:ext uri="{FF2B5EF4-FFF2-40B4-BE49-F238E27FC236}">
                <a16:creationId xmlns:a16="http://schemas.microsoft.com/office/drawing/2014/main" id="{5CF5180D-C99E-D14F-8327-D798725B5460}"/>
              </a:ext>
            </a:extLst>
          </p:cNvPr>
          <p:cNvSpPr/>
          <p:nvPr/>
        </p:nvSpPr>
        <p:spPr>
          <a:xfrm>
            <a:off x="195942" y="4130016"/>
            <a:ext cx="488603" cy="984684"/>
          </a:xfrm>
          <a:prstGeom prst="curvedRightArrow">
            <a:avLst/>
          </a:prstGeom>
          <a:solidFill>
            <a:srgbClr val="E0B5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8" name="Picture 7" descr="A close up of a sign&#10;&#10;Description automatically generated">
            <a:extLst>
              <a:ext uri="{FF2B5EF4-FFF2-40B4-BE49-F238E27FC236}">
                <a16:creationId xmlns:a16="http://schemas.microsoft.com/office/drawing/2014/main" id="{8209A3D9-9E59-6944-975D-2AAA364EAB47}"/>
              </a:ext>
            </a:extLst>
          </p:cNvPr>
          <p:cNvPicPr>
            <a:picLocks noChangeAspect="1"/>
          </p:cNvPicPr>
          <p:nvPr/>
        </p:nvPicPr>
        <p:blipFill>
          <a:blip r:embed="rId2"/>
          <a:stretch>
            <a:fillRect/>
          </a:stretch>
        </p:blipFill>
        <p:spPr>
          <a:xfrm>
            <a:off x="8212937" y="5439828"/>
            <a:ext cx="1470317" cy="897377"/>
          </a:xfrm>
          <a:prstGeom prst="rect">
            <a:avLst/>
          </a:prstGeom>
        </p:spPr>
      </p:pic>
      <p:pic>
        <p:nvPicPr>
          <p:cNvPr id="10" name="Picture 9">
            <a:extLst>
              <a:ext uri="{FF2B5EF4-FFF2-40B4-BE49-F238E27FC236}">
                <a16:creationId xmlns:a16="http://schemas.microsoft.com/office/drawing/2014/main" id="{1E3405C1-B8A9-6441-A171-70E17EC08E33}"/>
              </a:ext>
            </a:extLst>
          </p:cNvPr>
          <p:cNvPicPr>
            <a:picLocks noChangeAspect="1"/>
          </p:cNvPicPr>
          <p:nvPr/>
        </p:nvPicPr>
        <p:blipFill>
          <a:blip r:embed="rId3"/>
          <a:stretch>
            <a:fillRect/>
          </a:stretch>
        </p:blipFill>
        <p:spPr>
          <a:xfrm>
            <a:off x="9846540" y="5293202"/>
            <a:ext cx="2182538" cy="1091269"/>
          </a:xfrm>
          <a:prstGeom prst="rect">
            <a:avLst/>
          </a:prstGeom>
        </p:spPr>
      </p:pic>
      <p:sp>
        <p:nvSpPr>
          <p:cNvPr id="12" name="Rectangle 11">
            <a:extLst>
              <a:ext uri="{FF2B5EF4-FFF2-40B4-BE49-F238E27FC236}">
                <a16:creationId xmlns:a16="http://schemas.microsoft.com/office/drawing/2014/main" id="{CF33794E-DA9A-504B-BAD2-C973D636CB1F}"/>
              </a:ext>
            </a:extLst>
          </p:cNvPr>
          <p:cNvSpPr/>
          <p:nvPr/>
        </p:nvSpPr>
        <p:spPr>
          <a:xfrm>
            <a:off x="0" y="6564086"/>
            <a:ext cx="12192000" cy="293914"/>
          </a:xfrm>
          <a:prstGeom prst="rect">
            <a:avLst/>
          </a:prstGeom>
          <a:solidFill>
            <a:srgbClr val="0051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925837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B31A322E-9707-3F49-BDDB-EC854796F17B}"/>
              </a:ext>
            </a:extLst>
          </p:cNvPr>
          <p:cNvSpPr txBox="1"/>
          <p:nvPr/>
        </p:nvSpPr>
        <p:spPr>
          <a:xfrm>
            <a:off x="1015410" y="346217"/>
            <a:ext cx="10161179" cy="800219"/>
          </a:xfrm>
          <a:prstGeom prst="rect">
            <a:avLst/>
          </a:prstGeom>
          <a:noFill/>
        </p:spPr>
        <p:txBody>
          <a:bodyPr wrap="square" rtlCol="0">
            <a:spAutoFit/>
          </a:bodyPr>
          <a:lstStyle/>
          <a:p>
            <a:pPr algn="ctr"/>
            <a:r>
              <a:rPr lang="en-US" sz="4600" dirty="0">
                <a:solidFill>
                  <a:schemeClr val="tx1">
                    <a:lumMod val="95000"/>
                    <a:lumOff val="5000"/>
                  </a:schemeClr>
                </a:solidFill>
                <a:latin typeface="Gotham Medium" pitchFamily="2" charset="0"/>
                <a:cs typeface="Gotham Medium" pitchFamily="2" charset="0"/>
              </a:rPr>
              <a:t>Practice: Set the Tone</a:t>
            </a:r>
          </a:p>
        </p:txBody>
      </p:sp>
      <p:graphicFrame>
        <p:nvGraphicFramePr>
          <p:cNvPr id="3" name="Table 2">
            <a:extLst>
              <a:ext uri="{FF2B5EF4-FFF2-40B4-BE49-F238E27FC236}">
                <a16:creationId xmlns:a16="http://schemas.microsoft.com/office/drawing/2014/main" id="{929B9CE7-0BE7-824F-B60A-2E0A2714E601}"/>
              </a:ext>
            </a:extLst>
          </p:cNvPr>
          <p:cNvGraphicFramePr>
            <a:graphicFrameLocks noGrp="1"/>
          </p:cNvGraphicFramePr>
          <p:nvPr>
            <p:extLst>
              <p:ext uri="{D42A27DB-BD31-4B8C-83A1-F6EECF244321}">
                <p14:modId xmlns:p14="http://schemas.microsoft.com/office/powerpoint/2010/main" val="2870640975"/>
              </p:ext>
            </p:extLst>
          </p:nvPr>
        </p:nvGraphicFramePr>
        <p:xfrm>
          <a:off x="639009" y="3269284"/>
          <a:ext cx="11202738" cy="1758683"/>
        </p:xfrm>
        <a:graphic>
          <a:graphicData uri="http://schemas.openxmlformats.org/drawingml/2006/table">
            <a:tbl>
              <a:tblPr firstRow="1" bandRow="1">
                <a:tableStyleId>{21E4AEA4-8DFA-4A89-87EB-49C32662AFE0}</a:tableStyleId>
              </a:tblPr>
              <a:tblGrid>
                <a:gridCol w="5601369">
                  <a:extLst>
                    <a:ext uri="{9D8B030D-6E8A-4147-A177-3AD203B41FA5}">
                      <a16:colId xmlns:a16="http://schemas.microsoft.com/office/drawing/2014/main" val="2059463937"/>
                    </a:ext>
                  </a:extLst>
                </a:gridCol>
                <a:gridCol w="5601369">
                  <a:extLst>
                    <a:ext uri="{9D8B030D-6E8A-4147-A177-3AD203B41FA5}">
                      <a16:colId xmlns:a16="http://schemas.microsoft.com/office/drawing/2014/main" val="2951330644"/>
                    </a:ext>
                  </a:extLst>
                </a:gridCol>
              </a:tblGrid>
              <a:tr h="297609">
                <a:tc>
                  <a:txBody>
                    <a:bodyPr/>
                    <a:lstStyle/>
                    <a:p>
                      <a:r>
                        <a:rPr lang="en-US" sz="2400" dirty="0"/>
                        <a:t>Data from Panorama Reports</a:t>
                      </a:r>
                    </a:p>
                  </a:txBody>
                  <a:tcPr>
                    <a:solidFill>
                      <a:srgbClr val="E0B500"/>
                    </a:solidFill>
                  </a:tcPr>
                </a:tc>
                <a:tc>
                  <a:txBody>
                    <a:bodyPr/>
                    <a:lstStyle/>
                    <a:p>
                      <a:r>
                        <a:rPr lang="en-US" sz="2400" dirty="0"/>
                        <a:t>Family  Voice Translation</a:t>
                      </a:r>
                    </a:p>
                  </a:txBody>
                  <a:tcPr>
                    <a:solidFill>
                      <a:srgbClr val="E0B500"/>
                    </a:solidFill>
                  </a:tcPr>
                </a:tc>
                <a:extLst>
                  <a:ext uri="{0D108BD9-81ED-4DB2-BD59-A6C34878D82A}">
                    <a16:rowId xmlns:a16="http://schemas.microsoft.com/office/drawing/2014/main" val="2138326727"/>
                  </a:ext>
                </a:extLst>
              </a:tr>
              <a:tr h="1301483">
                <a:tc>
                  <a:txBody>
                    <a:bodyPr/>
                    <a:lstStyle/>
                    <a:p>
                      <a:endParaRPr lang="en-US" dirty="0"/>
                    </a:p>
                  </a:txBody>
                  <a:tcPr>
                    <a:solidFill>
                      <a:schemeClr val="accent4">
                        <a:lumMod val="20000"/>
                        <a:lumOff val="80000"/>
                      </a:schemeClr>
                    </a:solidFill>
                  </a:tcPr>
                </a:tc>
                <a:tc>
                  <a:txBody>
                    <a:bodyPr/>
                    <a:lstStyle/>
                    <a:p>
                      <a:endParaRPr lang="en-US" dirty="0"/>
                    </a:p>
                  </a:txBody>
                  <a:tcPr>
                    <a:solidFill>
                      <a:schemeClr val="accent4">
                        <a:lumMod val="20000"/>
                        <a:lumOff val="80000"/>
                      </a:schemeClr>
                    </a:solidFill>
                  </a:tcPr>
                </a:tc>
                <a:extLst>
                  <a:ext uri="{0D108BD9-81ED-4DB2-BD59-A6C34878D82A}">
                    <a16:rowId xmlns:a16="http://schemas.microsoft.com/office/drawing/2014/main" val="3984016642"/>
                  </a:ext>
                </a:extLst>
              </a:tr>
            </a:tbl>
          </a:graphicData>
        </a:graphic>
      </p:graphicFrame>
      <p:sp>
        <p:nvSpPr>
          <p:cNvPr id="10" name="Shape 311">
            <a:extLst>
              <a:ext uri="{FF2B5EF4-FFF2-40B4-BE49-F238E27FC236}">
                <a16:creationId xmlns:a16="http://schemas.microsoft.com/office/drawing/2014/main" id="{792AF61D-2298-1F45-BE47-ECB6A0661894}"/>
              </a:ext>
            </a:extLst>
          </p:cNvPr>
          <p:cNvSpPr txBox="1"/>
          <p:nvPr/>
        </p:nvSpPr>
        <p:spPr>
          <a:xfrm>
            <a:off x="504331" y="1308894"/>
            <a:ext cx="11337416" cy="1709432"/>
          </a:xfrm>
          <a:prstGeom prst="rect">
            <a:avLst/>
          </a:prstGeom>
          <a:noFill/>
          <a:ln>
            <a:noFill/>
          </a:ln>
        </p:spPr>
        <p:txBody>
          <a:bodyPr spcFirstLastPara="1" wrap="square" lIns="91425" tIns="91425" rIns="91425" bIns="91425" anchor="t" anchorCtr="0">
            <a:noAutofit/>
          </a:bodyPr>
          <a:lstStyle/>
          <a:p>
            <a:pPr marL="419100" lvl="0" indent="-342900">
              <a:spcBef>
                <a:spcPts val="1000"/>
              </a:spcBef>
              <a:spcAft>
                <a:spcPts val="100"/>
              </a:spcAft>
              <a:buClr>
                <a:srgbClr val="434343"/>
              </a:buClr>
              <a:buSzPts val="2400"/>
              <a:buAutoNum type="arabicPeriod"/>
            </a:pPr>
            <a:r>
              <a:rPr lang="en-US" b="1" dirty="0">
                <a:solidFill>
                  <a:schemeClr val="tx1">
                    <a:lumMod val="95000"/>
                    <a:lumOff val="5000"/>
                  </a:schemeClr>
                </a:solidFill>
                <a:latin typeface="Gotham Light" pitchFamily="2" charset="0"/>
                <a:ea typeface="Proxima Nova"/>
                <a:cs typeface="Gotham Light" pitchFamily="2" charset="0"/>
                <a:sym typeface="Proxima Nova"/>
              </a:rPr>
              <a:t>Identify a data point from </a:t>
            </a:r>
            <a:r>
              <a:rPr lang="en-US" b="1" dirty="0" smtClean="0">
                <a:solidFill>
                  <a:schemeClr val="tx1">
                    <a:lumMod val="95000"/>
                    <a:lumOff val="5000"/>
                  </a:schemeClr>
                </a:solidFill>
                <a:latin typeface="Gotham Light" pitchFamily="2" charset="0"/>
                <a:ea typeface="Proxima Nova"/>
                <a:cs typeface="Gotham Light" pitchFamily="2" charset="0"/>
                <a:sym typeface="Proxima Nova"/>
              </a:rPr>
              <a:t>Family Climate </a:t>
            </a:r>
            <a:r>
              <a:rPr lang="en-US" b="1" dirty="0">
                <a:solidFill>
                  <a:schemeClr val="tx1">
                    <a:lumMod val="95000"/>
                    <a:lumOff val="5000"/>
                  </a:schemeClr>
                </a:solidFill>
                <a:latin typeface="Gotham Light" pitchFamily="2" charset="0"/>
                <a:ea typeface="Proxima Nova"/>
                <a:cs typeface="Gotham Light" pitchFamily="2" charset="0"/>
                <a:sym typeface="Proxima Nova"/>
              </a:rPr>
              <a:t>reports that reflects a broad area for growth across your school. </a:t>
            </a:r>
          </a:p>
          <a:p>
            <a:pPr marL="419100" lvl="0" indent="-342900">
              <a:spcBef>
                <a:spcPts val="1000"/>
              </a:spcBef>
              <a:spcAft>
                <a:spcPts val="100"/>
              </a:spcAft>
              <a:buClr>
                <a:srgbClr val="434343"/>
              </a:buClr>
              <a:buSzPts val="2400"/>
              <a:buAutoNum type="arabicPeriod"/>
            </a:pPr>
            <a:r>
              <a:rPr lang="en-US" b="1" dirty="0">
                <a:solidFill>
                  <a:schemeClr val="tx1">
                    <a:lumMod val="95000"/>
                    <a:lumOff val="5000"/>
                  </a:schemeClr>
                </a:solidFill>
                <a:latin typeface="Gotham Light" pitchFamily="2" charset="0"/>
                <a:ea typeface="Proxima Nova"/>
                <a:cs typeface="Gotham Light" pitchFamily="2" charset="0"/>
                <a:sym typeface="Proxima Nova"/>
              </a:rPr>
              <a:t>Record that data point in technical terms on the left. </a:t>
            </a:r>
          </a:p>
          <a:p>
            <a:pPr marL="419100" lvl="0" indent="-342900">
              <a:spcBef>
                <a:spcPts val="1000"/>
              </a:spcBef>
              <a:spcAft>
                <a:spcPts val="100"/>
              </a:spcAft>
              <a:buClr>
                <a:srgbClr val="434343"/>
              </a:buClr>
              <a:buSzPts val="2400"/>
              <a:buAutoNum type="arabicPeriod"/>
            </a:pPr>
            <a:r>
              <a:rPr lang="en-US" b="1" dirty="0">
                <a:solidFill>
                  <a:schemeClr val="tx1">
                    <a:lumMod val="95000"/>
                    <a:lumOff val="5000"/>
                  </a:schemeClr>
                </a:solidFill>
                <a:latin typeface="Gotham Light" pitchFamily="2" charset="0"/>
                <a:ea typeface="Proxima Nova"/>
                <a:cs typeface="Gotham Light" pitchFamily="2" charset="0"/>
                <a:sym typeface="Proxima Nova"/>
              </a:rPr>
              <a:t>On the right, interpret that data as voice.</a:t>
            </a:r>
          </a:p>
          <a:p>
            <a:pPr marL="419100" lvl="0" indent="-342900">
              <a:spcBef>
                <a:spcPts val="1000"/>
              </a:spcBef>
              <a:spcAft>
                <a:spcPts val="100"/>
              </a:spcAft>
              <a:buClr>
                <a:srgbClr val="434343"/>
              </a:buClr>
              <a:buSzPts val="2400"/>
              <a:buAutoNum type="arabicPeriod"/>
            </a:pPr>
            <a:endParaRPr b="1" dirty="0">
              <a:solidFill>
                <a:schemeClr val="tx1">
                  <a:lumMod val="95000"/>
                  <a:lumOff val="5000"/>
                </a:schemeClr>
              </a:solidFill>
              <a:latin typeface="Gotham Light" pitchFamily="2" charset="0"/>
              <a:ea typeface="Proxima Nova"/>
              <a:cs typeface="Gotham Light" pitchFamily="2" charset="0"/>
              <a:sym typeface="Proxima Nova"/>
            </a:endParaRPr>
          </a:p>
        </p:txBody>
      </p:sp>
      <p:pic>
        <p:nvPicPr>
          <p:cNvPr id="8" name="Picture 7" descr="A close up of a sign&#10;&#10;Description automatically generated">
            <a:extLst>
              <a:ext uri="{FF2B5EF4-FFF2-40B4-BE49-F238E27FC236}">
                <a16:creationId xmlns:a16="http://schemas.microsoft.com/office/drawing/2014/main" id="{D860EAB3-9072-BE42-99B5-68863A172298}"/>
              </a:ext>
            </a:extLst>
          </p:cNvPr>
          <p:cNvPicPr>
            <a:picLocks noChangeAspect="1"/>
          </p:cNvPicPr>
          <p:nvPr/>
        </p:nvPicPr>
        <p:blipFill>
          <a:blip r:embed="rId2"/>
          <a:stretch>
            <a:fillRect/>
          </a:stretch>
        </p:blipFill>
        <p:spPr>
          <a:xfrm>
            <a:off x="8212937" y="5439828"/>
            <a:ext cx="1470317" cy="897377"/>
          </a:xfrm>
          <a:prstGeom prst="rect">
            <a:avLst/>
          </a:prstGeom>
        </p:spPr>
      </p:pic>
      <p:pic>
        <p:nvPicPr>
          <p:cNvPr id="11" name="Picture 10">
            <a:extLst>
              <a:ext uri="{FF2B5EF4-FFF2-40B4-BE49-F238E27FC236}">
                <a16:creationId xmlns:a16="http://schemas.microsoft.com/office/drawing/2014/main" id="{E04F616D-854A-5543-A05C-21008353B848}"/>
              </a:ext>
            </a:extLst>
          </p:cNvPr>
          <p:cNvPicPr>
            <a:picLocks noChangeAspect="1"/>
          </p:cNvPicPr>
          <p:nvPr/>
        </p:nvPicPr>
        <p:blipFill>
          <a:blip r:embed="rId3"/>
          <a:stretch>
            <a:fillRect/>
          </a:stretch>
        </p:blipFill>
        <p:spPr>
          <a:xfrm>
            <a:off x="9846540" y="5293202"/>
            <a:ext cx="2182538" cy="1091269"/>
          </a:xfrm>
          <a:prstGeom prst="rect">
            <a:avLst/>
          </a:prstGeom>
        </p:spPr>
      </p:pic>
      <p:sp>
        <p:nvSpPr>
          <p:cNvPr id="14" name="Rectangle 13">
            <a:extLst>
              <a:ext uri="{FF2B5EF4-FFF2-40B4-BE49-F238E27FC236}">
                <a16:creationId xmlns:a16="http://schemas.microsoft.com/office/drawing/2014/main" id="{FA8DA1EB-46DD-3C48-BA87-0C21AC2234DE}"/>
              </a:ext>
            </a:extLst>
          </p:cNvPr>
          <p:cNvSpPr/>
          <p:nvPr/>
        </p:nvSpPr>
        <p:spPr>
          <a:xfrm>
            <a:off x="0" y="6564086"/>
            <a:ext cx="12192000" cy="293914"/>
          </a:xfrm>
          <a:prstGeom prst="rect">
            <a:avLst/>
          </a:prstGeom>
          <a:solidFill>
            <a:srgbClr val="0051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013752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D2FA294-78B6-2D42-B6B9-8DC7033DA51C}"/>
              </a:ext>
            </a:extLst>
          </p:cNvPr>
          <p:cNvSpPr txBox="1"/>
          <p:nvPr/>
        </p:nvSpPr>
        <p:spPr>
          <a:xfrm>
            <a:off x="2059772" y="2126049"/>
            <a:ext cx="8342085" cy="1508105"/>
          </a:xfrm>
          <a:prstGeom prst="rect">
            <a:avLst/>
          </a:prstGeom>
          <a:noFill/>
        </p:spPr>
        <p:txBody>
          <a:bodyPr wrap="square" rtlCol="0">
            <a:spAutoFit/>
          </a:bodyPr>
          <a:lstStyle/>
          <a:p>
            <a:pPr algn="ctr"/>
            <a:r>
              <a:rPr lang="en-US" sz="4600" dirty="0">
                <a:solidFill>
                  <a:schemeClr val="tx1">
                    <a:lumMod val="95000"/>
                    <a:lumOff val="5000"/>
                  </a:schemeClr>
                </a:solidFill>
                <a:latin typeface="Gotham Medium" pitchFamily="2" charset="0"/>
                <a:cs typeface="Gotham Medium" pitchFamily="2" charset="0"/>
              </a:rPr>
              <a:t>Accessing Family </a:t>
            </a:r>
          </a:p>
          <a:p>
            <a:pPr algn="ctr"/>
            <a:r>
              <a:rPr lang="en-US" sz="4600" dirty="0">
                <a:solidFill>
                  <a:schemeClr val="tx1">
                    <a:lumMod val="95000"/>
                    <a:lumOff val="5000"/>
                  </a:schemeClr>
                </a:solidFill>
                <a:latin typeface="Gotham Medium" pitchFamily="2" charset="0"/>
                <a:cs typeface="Gotham Medium" pitchFamily="2" charset="0"/>
              </a:rPr>
              <a:t>Survey Results</a:t>
            </a:r>
          </a:p>
        </p:txBody>
      </p:sp>
      <p:sp>
        <p:nvSpPr>
          <p:cNvPr id="4" name="Rectangle 3">
            <a:extLst>
              <a:ext uri="{FF2B5EF4-FFF2-40B4-BE49-F238E27FC236}">
                <a16:creationId xmlns:a16="http://schemas.microsoft.com/office/drawing/2014/main" id="{7D52C5C8-7C07-AA43-A860-59042334AEBA}"/>
              </a:ext>
            </a:extLst>
          </p:cNvPr>
          <p:cNvSpPr/>
          <p:nvPr/>
        </p:nvSpPr>
        <p:spPr>
          <a:xfrm>
            <a:off x="0" y="6123214"/>
            <a:ext cx="12192000" cy="734786"/>
          </a:xfrm>
          <a:prstGeom prst="rect">
            <a:avLst/>
          </a:prstGeom>
          <a:solidFill>
            <a:srgbClr val="E0B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45202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B31A322E-9707-3F49-BDDB-EC854796F17B}"/>
              </a:ext>
            </a:extLst>
          </p:cNvPr>
          <p:cNvSpPr txBox="1"/>
          <p:nvPr/>
        </p:nvSpPr>
        <p:spPr>
          <a:xfrm>
            <a:off x="803303" y="309383"/>
            <a:ext cx="10585393" cy="800219"/>
          </a:xfrm>
          <a:prstGeom prst="rect">
            <a:avLst/>
          </a:prstGeom>
          <a:noFill/>
        </p:spPr>
        <p:txBody>
          <a:bodyPr wrap="square" rtlCol="0">
            <a:spAutoFit/>
          </a:bodyPr>
          <a:lstStyle/>
          <a:p>
            <a:pPr algn="ctr"/>
            <a:r>
              <a:rPr lang="en-US" sz="4600" dirty="0">
                <a:solidFill>
                  <a:schemeClr val="tx1">
                    <a:lumMod val="95000"/>
                    <a:lumOff val="5000"/>
                  </a:schemeClr>
                </a:solidFill>
                <a:latin typeface="Gotham Medium" pitchFamily="2" charset="0"/>
                <a:cs typeface="Gotham Medium" pitchFamily="2" charset="0"/>
              </a:rPr>
              <a:t>Email Template: From the Principal</a:t>
            </a:r>
          </a:p>
        </p:txBody>
      </p:sp>
      <p:sp>
        <p:nvSpPr>
          <p:cNvPr id="10" name="Google Shape;275;p42">
            <a:extLst>
              <a:ext uri="{FF2B5EF4-FFF2-40B4-BE49-F238E27FC236}">
                <a16:creationId xmlns:a16="http://schemas.microsoft.com/office/drawing/2014/main" id="{36A4324E-C3D3-A844-AD65-BC75E9BE0F57}"/>
              </a:ext>
            </a:extLst>
          </p:cNvPr>
          <p:cNvSpPr/>
          <p:nvPr/>
        </p:nvSpPr>
        <p:spPr>
          <a:xfrm>
            <a:off x="16612673" y="10280309"/>
            <a:ext cx="6175191" cy="1066922"/>
          </a:xfrm>
          <a:prstGeom prst="rect">
            <a:avLst/>
          </a:prstGeom>
          <a:solidFill>
            <a:schemeClr val="accent1"/>
          </a:solidFill>
          <a:ln w="9525" cap="flat" cmpd="sng">
            <a:solidFill>
              <a:schemeClr val="dk2"/>
            </a:solidFill>
            <a:prstDash val="solid"/>
            <a:round/>
            <a:headEnd type="none" w="sm" len="sm"/>
            <a:tailEnd type="none" w="sm" len="sm"/>
          </a:ln>
        </p:spPr>
        <p:txBody>
          <a:bodyPr spcFirstLastPara="1" wrap="square" lIns="243737" tIns="243737" rIns="243737" bIns="243737" anchor="ctr" anchorCtr="0">
            <a:noAutofit/>
          </a:bodyPr>
          <a:lstStyle/>
          <a:p>
            <a:pPr algn="ctr" defTabSz="2437790">
              <a:buClr>
                <a:srgbClr val="000000"/>
              </a:buClr>
            </a:pPr>
            <a:r>
              <a:rPr lang="en" sz="3732" b="1" kern="0" dirty="0">
                <a:solidFill>
                  <a:srgbClr val="FFFFFF"/>
                </a:solidFill>
                <a:latin typeface="Arial"/>
                <a:cs typeface="Arial"/>
                <a:sym typeface="Arial"/>
              </a:rPr>
              <a:t>secure.panoramaed.com</a:t>
            </a:r>
            <a:endParaRPr sz="3732" b="1" kern="0" dirty="0">
              <a:solidFill>
                <a:srgbClr val="FFFFFF"/>
              </a:solidFill>
              <a:latin typeface="Arial"/>
              <a:cs typeface="Arial"/>
              <a:sym typeface="Arial"/>
            </a:endParaRPr>
          </a:p>
        </p:txBody>
      </p:sp>
      <p:sp>
        <p:nvSpPr>
          <p:cNvPr id="12" name="Google Shape;275;p42">
            <a:extLst>
              <a:ext uri="{FF2B5EF4-FFF2-40B4-BE49-F238E27FC236}">
                <a16:creationId xmlns:a16="http://schemas.microsoft.com/office/drawing/2014/main" id="{5E4CEFC2-D479-BC4B-AD35-4978E7885244}"/>
              </a:ext>
            </a:extLst>
          </p:cNvPr>
          <p:cNvSpPr/>
          <p:nvPr/>
        </p:nvSpPr>
        <p:spPr>
          <a:xfrm>
            <a:off x="16765073" y="10432709"/>
            <a:ext cx="6175191" cy="1066922"/>
          </a:xfrm>
          <a:prstGeom prst="rect">
            <a:avLst/>
          </a:prstGeom>
          <a:solidFill>
            <a:schemeClr val="accent1"/>
          </a:solidFill>
          <a:ln w="9525" cap="flat" cmpd="sng">
            <a:solidFill>
              <a:schemeClr val="dk2"/>
            </a:solidFill>
            <a:prstDash val="solid"/>
            <a:round/>
            <a:headEnd type="none" w="sm" len="sm"/>
            <a:tailEnd type="none" w="sm" len="sm"/>
          </a:ln>
        </p:spPr>
        <p:txBody>
          <a:bodyPr spcFirstLastPara="1" wrap="square" lIns="243737" tIns="243737" rIns="243737" bIns="243737" anchor="ctr" anchorCtr="0">
            <a:noAutofit/>
          </a:bodyPr>
          <a:lstStyle/>
          <a:p>
            <a:pPr algn="ctr" defTabSz="2437790">
              <a:buClr>
                <a:srgbClr val="000000"/>
              </a:buClr>
            </a:pPr>
            <a:r>
              <a:rPr lang="en" sz="3732" b="1" kern="0" dirty="0">
                <a:solidFill>
                  <a:srgbClr val="FFFFFF"/>
                </a:solidFill>
                <a:latin typeface="Arial"/>
                <a:cs typeface="Arial"/>
                <a:sym typeface="Arial"/>
              </a:rPr>
              <a:t>secure.panoramaed.com</a:t>
            </a:r>
            <a:endParaRPr sz="3732" b="1" kern="0" dirty="0">
              <a:solidFill>
                <a:srgbClr val="FFFFFF"/>
              </a:solidFill>
              <a:latin typeface="Arial"/>
              <a:cs typeface="Arial"/>
              <a:sym typeface="Arial"/>
            </a:endParaRPr>
          </a:p>
        </p:txBody>
      </p:sp>
      <p:sp>
        <p:nvSpPr>
          <p:cNvPr id="14" name="Google Shape;275;p42">
            <a:extLst>
              <a:ext uri="{FF2B5EF4-FFF2-40B4-BE49-F238E27FC236}">
                <a16:creationId xmlns:a16="http://schemas.microsoft.com/office/drawing/2014/main" id="{F64FEE5A-1AC0-4746-8607-78A09CB29322}"/>
              </a:ext>
            </a:extLst>
          </p:cNvPr>
          <p:cNvSpPr/>
          <p:nvPr/>
        </p:nvSpPr>
        <p:spPr>
          <a:xfrm>
            <a:off x="16917473" y="10585109"/>
            <a:ext cx="6175191" cy="1066922"/>
          </a:xfrm>
          <a:prstGeom prst="rect">
            <a:avLst/>
          </a:prstGeom>
          <a:solidFill>
            <a:schemeClr val="accent1"/>
          </a:solidFill>
          <a:ln w="9525" cap="flat" cmpd="sng">
            <a:solidFill>
              <a:schemeClr val="dk2"/>
            </a:solidFill>
            <a:prstDash val="solid"/>
            <a:round/>
            <a:headEnd type="none" w="sm" len="sm"/>
            <a:tailEnd type="none" w="sm" len="sm"/>
          </a:ln>
        </p:spPr>
        <p:txBody>
          <a:bodyPr spcFirstLastPara="1" wrap="square" lIns="243737" tIns="243737" rIns="243737" bIns="243737" anchor="ctr" anchorCtr="0">
            <a:noAutofit/>
          </a:bodyPr>
          <a:lstStyle/>
          <a:p>
            <a:pPr algn="ctr" defTabSz="2437790">
              <a:buClr>
                <a:srgbClr val="000000"/>
              </a:buClr>
            </a:pPr>
            <a:r>
              <a:rPr lang="en" sz="3732" b="1" kern="0" dirty="0">
                <a:solidFill>
                  <a:srgbClr val="FFFFFF"/>
                </a:solidFill>
                <a:latin typeface="Arial"/>
                <a:cs typeface="Arial"/>
                <a:sym typeface="Arial"/>
              </a:rPr>
              <a:t>secure.panoramaed.com</a:t>
            </a:r>
            <a:endParaRPr sz="3732" b="1" kern="0" dirty="0">
              <a:solidFill>
                <a:srgbClr val="FFFFFF"/>
              </a:solidFill>
              <a:latin typeface="Arial"/>
              <a:cs typeface="Arial"/>
              <a:sym typeface="Arial"/>
            </a:endParaRPr>
          </a:p>
        </p:txBody>
      </p:sp>
      <p:sp>
        <p:nvSpPr>
          <p:cNvPr id="16" name="Shape 311">
            <a:extLst>
              <a:ext uri="{FF2B5EF4-FFF2-40B4-BE49-F238E27FC236}">
                <a16:creationId xmlns:a16="http://schemas.microsoft.com/office/drawing/2014/main" id="{C7ACB208-4054-3845-9364-AC061FEF134B}"/>
              </a:ext>
            </a:extLst>
          </p:cNvPr>
          <p:cNvSpPr txBox="1"/>
          <p:nvPr/>
        </p:nvSpPr>
        <p:spPr>
          <a:xfrm>
            <a:off x="5358224" y="1352071"/>
            <a:ext cx="6030472" cy="3295077"/>
          </a:xfrm>
          <a:prstGeom prst="rect">
            <a:avLst/>
          </a:prstGeom>
          <a:noFill/>
          <a:ln>
            <a:noFill/>
          </a:ln>
        </p:spPr>
        <p:txBody>
          <a:bodyPr spcFirstLastPara="1" wrap="square" lIns="91425" tIns="91425" rIns="91425" bIns="91425" anchor="t" anchorCtr="0">
            <a:noAutofit/>
          </a:bodyPr>
          <a:lstStyle/>
          <a:p>
            <a:pPr marL="419100" lvl="0" indent="-342900">
              <a:spcBef>
                <a:spcPts val="1000"/>
              </a:spcBef>
              <a:spcAft>
                <a:spcPts val="100"/>
              </a:spcAft>
              <a:buClr>
                <a:srgbClr val="434343"/>
              </a:buClr>
              <a:buSzPts val="2400"/>
              <a:buFont typeface="Arial" panose="020B0604020202020204" pitchFamily="34" charset="0"/>
              <a:buChar char="•"/>
            </a:pPr>
            <a:r>
              <a:rPr lang="en-US" sz="2400" dirty="0">
                <a:solidFill>
                  <a:schemeClr val="tx1">
                    <a:lumMod val="95000"/>
                    <a:lumOff val="5000"/>
                  </a:schemeClr>
                </a:solidFill>
                <a:latin typeface="Gotham Light" pitchFamily="2" charset="0"/>
                <a:ea typeface="Proxima Nova"/>
                <a:cs typeface="Gotham Light" pitchFamily="2" charset="0"/>
                <a:sym typeface="Proxima Nova"/>
              </a:rPr>
              <a:t>Craft an email for faculty sharing your vision for how the Family Survey can help all staff respond to families directly, or customize </a:t>
            </a:r>
            <a:r>
              <a:rPr lang="en-US" sz="2400" b="1" dirty="0">
                <a:solidFill>
                  <a:schemeClr val="tx1">
                    <a:lumMod val="95000"/>
                    <a:lumOff val="5000"/>
                  </a:schemeClr>
                </a:solidFill>
                <a:latin typeface="Gotham Light" pitchFamily="2" charset="0"/>
                <a:ea typeface="Proxima Nova"/>
                <a:cs typeface="Gotham Light" pitchFamily="2" charset="0"/>
                <a:sym typeface="Proxima Nova"/>
                <a:hlinkClick r:id="rId2"/>
              </a:rPr>
              <a:t>this template</a:t>
            </a:r>
            <a:r>
              <a:rPr lang="en-US" sz="2400" dirty="0">
                <a:solidFill>
                  <a:schemeClr val="tx1">
                    <a:lumMod val="95000"/>
                    <a:lumOff val="5000"/>
                  </a:schemeClr>
                </a:solidFill>
                <a:latin typeface="Gotham Light" pitchFamily="2" charset="0"/>
                <a:ea typeface="Proxima Nova"/>
                <a:cs typeface="Gotham Light" pitchFamily="2" charset="0"/>
                <a:sym typeface="Proxima Nova"/>
              </a:rPr>
              <a:t>.</a:t>
            </a:r>
          </a:p>
          <a:p>
            <a:pPr marL="419100" lvl="0" indent="-342900">
              <a:spcBef>
                <a:spcPts val="1000"/>
              </a:spcBef>
              <a:spcAft>
                <a:spcPts val="100"/>
              </a:spcAft>
              <a:buClr>
                <a:srgbClr val="434343"/>
              </a:buClr>
              <a:buSzPts val="2400"/>
              <a:buFont typeface="Arial" panose="020B0604020202020204" pitchFamily="34" charset="0"/>
              <a:buChar char="•"/>
            </a:pPr>
            <a:r>
              <a:rPr lang="en-US" sz="2400" dirty="0">
                <a:solidFill>
                  <a:schemeClr val="tx1">
                    <a:lumMod val="95000"/>
                    <a:lumOff val="5000"/>
                  </a:schemeClr>
                </a:solidFill>
                <a:latin typeface="Gotham Light" pitchFamily="2" charset="0"/>
                <a:ea typeface="Proxima Nova"/>
                <a:cs typeface="Gotham Light" pitchFamily="2" charset="0"/>
                <a:sym typeface="Proxima Nova"/>
              </a:rPr>
              <a:t>Incorporate some of your reflections on school level results into communications.</a:t>
            </a:r>
          </a:p>
        </p:txBody>
      </p:sp>
      <p:pic>
        <p:nvPicPr>
          <p:cNvPr id="11" name="Picture 10" descr="A close up of a sign&#10;&#10;Description automatically generated">
            <a:extLst>
              <a:ext uri="{FF2B5EF4-FFF2-40B4-BE49-F238E27FC236}">
                <a16:creationId xmlns:a16="http://schemas.microsoft.com/office/drawing/2014/main" id="{E5D3967E-5DAA-8349-A8B6-73E4D4C98560}"/>
              </a:ext>
            </a:extLst>
          </p:cNvPr>
          <p:cNvPicPr>
            <a:picLocks noChangeAspect="1"/>
          </p:cNvPicPr>
          <p:nvPr/>
        </p:nvPicPr>
        <p:blipFill>
          <a:blip r:embed="rId3"/>
          <a:stretch>
            <a:fillRect/>
          </a:stretch>
        </p:blipFill>
        <p:spPr>
          <a:xfrm>
            <a:off x="8212937" y="5439828"/>
            <a:ext cx="1470317" cy="897377"/>
          </a:xfrm>
          <a:prstGeom prst="rect">
            <a:avLst/>
          </a:prstGeom>
        </p:spPr>
      </p:pic>
      <p:pic>
        <p:nvPicPr>
          <p:cNvPr id="13" name="Picture 12">
            <a:extLst>
              <a:ext uri="{FF2B5EF4-FFF2-40B4-BE49-F238E27FC236}">
                <a16:creationId xmlns:a16="http://schemas.microsoft.com/office/drawing/2014/main" id="{6CA49837-579C-734A-A8A8-790A2554D48B}"/>
              </a:ext>
            </a:extLst>
          </p:cNvPr>
          <p:cNvPicPr>
            <a:picLocks noChangeAspect="1"/>
          </p:cNvPicPr>
          <p:nvPr/>
        </p:nvPicPr>
        <p:blipFill>
          <a:blip r:embed="rId4"/>
          <a:stretch>
            <a:fillRect/>
          </a:stretch>
        </p:blipFill>
        <p:spPr>
          <a:xfrm>
            <a:off x="9846540" y="5293202"/>
            <a:ext cx="2182538" cy="1091269"/>
          </a:xfrm>
          <a:prstGeom prst="rect">
            <a:avLst/>
          </a:prstGeom>
        </p:spPr>
      </p:pic>
      <p:sp>
        <p:nvSpPr>
          <p:cNvPr id="17" name="Rectangle 16">
            <a:extLst>
              <a:ext uri="{FF2B5EF4-FFF2-40B4-BE49-F238E27FC236}">
                <a16:creationId xmlns:a16="http://schemas.microsoft.com/office/drawing/2014/main" id="{8787116C-F860-E44D-9DB9-C267AEC187C1}"/>
              </a:ext>
            </a:extLst>
          </p:cNvPr>
          <p:cNvSpPr/>
          <p:nvPr/>
        </p:nvSpPr>
        <p:spPr>
          <a:xfrm>
            <a:off x="0" y="6564086"/>
            <a:ext cx="12192000" cy="293914"/>
          </a:xfrm>
          <a:prstGeom prst="rect">
            <a:avLst/>
          </a:prstGeom>
          <a:solidFill>
            <a:srgbClr val="0051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2337EA88-95CC-C54C-86A9-DC9F5F82FC67}"/>
              </a:ext>
            </a:extLst>
          </p:cNvPr>
          <p:cNvPicPr>
            <a:picLocks noChangeAspect="1"/>
          </p:cNvPicPr>
          <p:nvPr/>
        </p:nvPicPr>
        <p:blipFill>
          <a:blip r:embed="rId5"/>
          <a:stretch>
            <a:fillRect/>
          </a:stretch>
        </p:blipFill>
        <p:spPr>
          <a:xfrm>
            <a:off x="875827" y="1593542"/>
            <a:ext cx="4163869" cy="3846286"/>
          </a:xfrm>
          <a:prstGeom prst="rect">
            <a:avLst/>
          </a:prstGeom>
          <a:ln>
            <a:solidFill>
              <a:schemeClr val="accent1"/>
            </a:solidFill>
          </a:ln>
        </p:spPr>
      </p:pic>
    </p:spTree>
    <p:extLst>
      <p:ext uri="{BB962C8B-B14F-4D97-AF65-F5344CB8AC3E}">
        <p14:creationId xmlns:p14="http://schemas.microsoft.com/office/powerpoint/2010/main" val="27277902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B31A322E-9707-3F49-BDDB-EC854796F17B}"/>
              </a:ext>
            </a:extLst>
          </p:cNvPr>
          <p:cNvSpPr txBox="1"/>
          <p:nvPr/>
        </p:nvSpPr>
        <p:spPr>
          <a:xfrm>
            <a:off x="803303" y="309383"/>
            <a:ext cx="10585393" cy="800219"/>
          </a:xfrm>
          <a:prstGeom prst="rect">
            <a:avLst/>
          </a:prstGeom>
          <a:noFill/>
        </p:spPr>
        <p:txBody>
          <a:bodyPr wrap="square" rtlCol="0">
            <a:spAutoFit/>
          </a:bodyPr>
          <a:lstStyle/>
          <a:p>
            <a:pPr algn="ctr"/>
            <a:r>
              <a:rPr lang="en-US" sz="4600" dirty="0">
                <a:solidFill>
                  <a:schemeClr val="tx1">
                    <a:lumMod val="95000"/>
                    <a:lumOff val="5000"/>
                  </a:schemeClr>
                </a:solidFill>
                <a:latin typeface="Gotham Medium" pitchFamily="2" charset="0"/>
                <a:cs typeface="Gotham Medium" pitchFamily="2" charset="0"/>
              </a:rPr>
              <a:t>Email Template: From the Principal</a:t>
            </a:r>
          </a:p>
        </p:txBody>
      </p:sp>
      <p:sp>
        <p:nvSpPr>
          <p:cNvPr id="10" name="Google Shape;275;p42">
            <a:extLst>
              <a:ext uri="{FF2B5EF4-FFF2-40B4-BE49-F238E27FC236}">
                <a16:creationId xmlns:a16="http://schemas.microsoft.com/office/drawing/2014/main" id="{36A4324E-C3D3-A844-AD65-BC75E9BE0F57}"/>
              </a:ext>
            </a:extLst>
          </p:cNvPr>
          <p:cNvSpPr/>
          <p:nvPr/>
        </p:nvSpPr>
        <p:spPr>
          <a:xfrm>
            <a:off x="16612673" y="10280309"/>
            <a:ext cx="6175191" cy="1066922"/>
          </a:xfrm>
          <a:prstGeom prst="rect">
            <a:avLst/>
          </a:prstGeom>
          <a:solidFill>
            <a:schemeClr val="accent1"/>
          </a:solidFill>
          <a:ln w="9525" cap="flat" cmpd="sng">
            <a:solidFill>
              <a:schemeClr val="dk2"/>
            </a:solidFill>
            <a:prstDash val="solid"/>
            <a:round/>
            <a:headEnd type="none" w="sm" len="sm"/>
            <a:tailEnd type="none" w="sm" len="sm"/>
          </a:ln>
        </p:spPr>
        <p:txBody>
          <a:bodyPr spcFirstLastPara="1" wrap="square" lIns="243737" tIns="243737" rIns="243737" bIns="243737" anchor="ctr" anchorCtr="0">
            <a:noAutofit/>
          </a:bodyPr>
          <a:lstStyle/>
          <a:p>
            <a:pPr algn="ctr" defTabSz="2437790">
              <a:buClr>
                <a:srgbClr val="000000"/>
              </a:buClr>
            </a:pPr>
            <a:r>
              <a:rPr lang="en" sz="3732" b="1" kern="0" dirty="0">
                <a:solidFill>
                  <a:srgbClr val="FFFFFF"/>
                </a:solidFill>
                <a:latin typeface="Arial"/>
                <a:cs typeface="Arial"/>
                <a:sym typeface="Arial"/>
              </a:rPr>
              <a:t>secure.panoramaed.com</a:t>
            </a:r>
            <a:endParaRPr sz="3732" b="1" kern="0" dirty="0">
              <a:solidFill>
                <a:srgbClr val="FFFFFF"/>
              </a:solidFill>
              <a:latin typeface="Arial"/>
              <a:cs typeface="Arial"/>
              <a:sym typeface="Arial"/>
            </a:endParaRPr>
          </a:p>
        </p:txBody>
      </p:sp>
      <p:sp>
        <p:nvSpPr>
          <p:cNvPr id="12" name="Google Shape;275;p42">
            <a:extLst>
              <a:ext uri="{FF2B5EF4-FFF2-40B4-BE49-F238E27FC236}">
                <a16:creationId xmlns:a16="http://schemas.microsoft.com/office/drawing/2014/main" id="{5E4CEFC2-D479-BC4B-AD35-4978E7885244}"/>
              </a:ext>
            </a:extLst>
          </p:cNvPr>
          <p:cNvSpPr/>
          <p:nvPr/>
        </p:nvSpPr>
        <p:spPr>
          <a:xfrm>
            <a:off x="16765073" y="10432709"/>
            <a:ext cx="6175191" cy="1066922"/>
          </a:xfrm>
          <a:prstGeom prst="rect">
            <a:avLst/>
          </a:prstGeom>
          <a:solidFill>
            <a:schemeClr val="accent1"/>
          </a:solidFill>
          <a:ln w="9525" cap="flat" cmpd="sng">
            <a:solidFill>
              <a:schemeClr val="dk2"/>
            </a:solidFill>
            <a:prstDash val="solid"/>
            <a:round/>
            <a:headEnd type="none" w="sm" len="sm"/>
            <a:tailEnd type="none" w="sm" len="sm"/>
          </a:ln>
        </p:spPr>
        <p:txBody>
          <a:bodyPr spcFirstLastPara="1" wrap="square" lIns="243737" tIns="243737" rIns="243737" bIns="243737" anchor="ctr" anchorCtr="0">
            <a:noAutofit/>
          </a:bodyPr>
          <a:lstStyle/>
          <a:p>
            <a:pPr algn="ctr" defTabSz="2437790">
              <a:buClr>
                <a:srgbClr val="000000"/>
              </a:buClr>
            </a:pPr>
            <a:r>
              <a:rPr lang="en" sz="3732" b="1" kern="0" dirty="0">
                <a:solidFill>
                  <a:srgbClr val="FFFFFF"/>
                </a:solidFill>
                <a:latin typeface="Arial"/>
                <a:cs typeface="Arial"/>
                <a:sym typeface="Arial"/>
              </a:rPr>
              <a:t>secure.panoramaed.com</a:t>
            </a:r>
            <a:endParaRPr sz="3732" b="1" kern="0" dirty="0">
              <a:solidFill>
                <a:srgbClr val="FFFFFF"/>
              </a:solidFill>
              <a:latin typeface="Arial"/>
              <a:cs typeface="Arial"/>
              <a:sym typeface="Arial"/>
            </a:endParaRPr>
          </a:p>
        </p:txBody>
      </p:sp>
      <p:sp>
        <p:nvSpPr>
          <p:cNvPr id="14" name="Google Shape;275;p42">
            <a:extLst>
              <a:ext uri="{FF2B5EF4-FFF2-40B4-BE49-F238E27FC236}">
                <a16:creationId xmlns:a16="http://schemas.microsoft.com/office/drawing/2014/main" id="{F64FEE5A-1AC0-4746-8607-78A09CB29322}"/>
              </a:ext>
            </a:extLst>
          </p:cNvPr>
          <p:cNvSpPr/>
          <p:nvPr/>
        </p:nvSpPr>
        <p:spPr>
          <a:xfrm>
            <a:off x="16917473" y="10585109"/>
            <a:ext cx="6175191" cy="1066922"/>
          </a:xfrm>
          <a:prstGeom prst="rect">
            <a:avLst/>
          </a:prstGeom>
          <a:solidFill>
            <a:schemeClr val="accent1"/>
          </a:solidFill>
          <a:ln w="9525" cap="flat" cmpd="sng">
            <a:solidFill>
              <a:schemeClr val="dk2"/>
            </a:solidFill>
            <a:prstDash val="solid"/>
            <a:round/>
            <a:headEnd type="none" w="sm" len="sm"/>
            <a:tailEnd type="none" w="sm" len="sm"/>
          </a:ln>
        </p:spPr>
        <p:txBody>
          <a:bodyPr spcFirstLastPara="1" wrap="square" lIns="243737" tIns="243737" rIns="243737" bIns="243737" anchor="ctr" anchorCtr="0">
            <a:noAutofit/>
          </a:bodyPr>
          <a:lstStyle/>
          <a:p>
            <a:pPr algn="ctr" defTabSz="2437790">
              <a:buClr>
                <a:srgbClr val="000000"/>
              </a:buClr>
            </a:pPr>
            <a:r>
              <a:rPr lang="en" sz="3732" b="1" kern="0" dirty="0">
                <a:solidFill>
                  <a:srgbClr val="FFFFFF"/>
                </a:solidFill>
                <a:latin typeface="Arial"/>
                <a:cs typeface="Arial"/>
                <a:sym typeface="Arial"/>
              </a:rPr>
              <a:t>secure.panoramaed.com</a:t>
            </a:r>
            <a:endParaRPr sz="3732" b="1" kern="0" dirty="0">
              <a:solidFill>
                <a:srgbClr val="FFFFFF"/>
              </a:solidFill>
              <a:latin typeface="Arial"/>
              <a:cs typeface="Arial"/>
              <a:sym typeface="Arial"/>
            </a:endParaRPr>
          </a:p>
        </p:txBody>
      </p:sp>
      <p:sp>
        <p:nvSpPr>
          <p:cNvPr id="16" name="Shape 311">
            <a:extLst>
              <a:ext uri="{FF2B5EF4-FFF2-40B4-BE49-F238E27FC236}">
                <a16:creationId xmlns:a16="http://schemas.microsoft.com/office/drawing/2014/main" id="{C7ACB208-4054-3845-9364-AC061FEF134B}"/>
              </a:ext>
            </a:extLst>
          </p:cNvPr>
          <p:cNvSpPr txBox="1"/>
          <p:nvPr/>
        </p:nvSpPr>
        <p:spPr>
          <a:xfrm>
            <a:off x="5358224" y="1352071"/>
            <a:ext cx="6030472" cy="3295077"/>
          </a:xfrm>
          <a:prstGeom prst="rect">
            <a:avLst/>
          </a:prstGeom>
          <a:noFill/>
          <a:ln>
            <a:noFill/>
          </a:ln>
        </p:spPr>
        <p:txBody>
          <a:bodyPr spcFirstLastPara="1" wrap="square" lIns="91425" tIns="91425" rIns="91425" bIns="91425" anchor="t" anchorCtr="0">
            <a:noAutofit/>
          </a:bodyPr>
          <a:lstStyle/>
          <a:p>
            <a:pPr marL="419100" lvl="0" indent="-342900">
              <a:spcBef>
                <a:spcPts val="1000"/>
              </a:spcBef>
              <a:spcAft>
                <a:spcPts val="100"/>
              </a:spcAft>
              <a:buClr>
                <a:srgbClr val="434343"/>
              </a:buClr>
              <a:buSzPts val="2400"/>
              <a:buFont typeface="Arial" panose="020B0604020202020204" pitchFamily="34" charset="0"/>
              <a:buChar char="•"/>
            </a:pPr>
            <a:r>
              <a:rPr lang="en-US" sz="2400" dirty="0">
                <a:solidFill>
                  <a:schemeClr val="tx1">
                    <a:lumMod val="95000"/>
                    <a:lumOff val="5000"/>
                  </a:schemeClr>
                </a:solidFill>
                <a:latin typeface="Gotham Light" pitchFamily="2" charset="0"/>
                <a:ea typeface="Proxima Nova"/>
                <a:cs typeface="Gotham Light" pitchFamily="2" charset="0"/>
                <a:sym typeface="Proxima Nova"/>
              </a:rPr>
              <a:t>Craft an email for families themselves outlining your school’s takeaways from their feedback. Use </a:t>
            </a:r>
            <a:r>
              <a:rPr lang="en-US" sz="2400" b="1" dirty="0">
                <a:solidFill>
                  <a:schemeClr val="tx1">
                    <a:lumMod val="95000"/>
                    <a:lumOff val="5000"/>
                  </a:schemeClr>
                </a:solidFill>
                <a:latin typeface="Gotham Light" pitchFamily="2" charset="0"/>
                <a:ea typeface="Proxima Nova"/>
                <a:cs typeface="Gotham Light" pitchFamily="2" charset="0"/>
                <a:sym typeface="Proxima Nova"/>
                <a:hlinkClick r:id="rId2"/>
              </a:rPr>
              <a:t>this template </a:t>
            </a:r>
            <a:r>
              <a:rPr lang="en-US" sz="2400" dirty="0">
                <a:solidFill>
                  <a:schemeClr val="tx1">
                    <a:lumMod val="95000"/>
                    <a:lumOff val="5000"/>
                  </a:schemeClr>
                </a:solidFill>
                <a:latin typeface="Gotham Light" pitchFamily="2" charset="0"/>
                <a:ea typeface="Proxima Nova"/>
                <a:cs typeface="Gotham Light" pitchFamily="2" charset="0"/>
                <a:sym typeface="Proxima Nova"/>
              </a:rPr>
              <a:t>as a starting place and then customize it for </a:t>
            </a:r>
            <a:r>
              <a:rPr lang="en-US" sz="2400">
                <a:solidFill>
                  <a:schemeClr val="tx1">
                    <a:lumMod val="95000"/>
                    <a:lumOff val="5000"/>
                  </a:schemeClr>
                </a:solidFill>
                <a:latin typeface="Gotham Light" pitchFamily="2" charset="0"/>
                <a:ea typeface="Proxima Nova"/>
                <a:cs typeface="Gotham Light" pitchFamily="2" charset="0"/>
                <a:sym typeface="Proxima Nova"/>
              </a:rPr>
              <a:t>your school.</a:t>
            </a:r>
            <a:endParaRPr lang="en-US" sz="2400" dirty="0">
              <a:solidFill>
                <a:schemeClr val="tx1">
                  <a:lumMod val="95000"/>
                  <a:lumOff val="5000"/>
                </a:schemeClr>
              </a:solidFill>
              <a:latin typeface="Gotham Light" pitchFamily="2" charset="0"/>
              <a:ea typeface="Proxima Nova"/>
              <a:cs typeface="Gotham Light" pitchFamily="2" charset="0"/>
              <a:sym typeface="Proxima Nova"/>
            </a:endParaRPr>
          </a:p>
          <a:p>
            <a:pPr marL="419100" lvl="0" indent="-342900">
              <a:spcBef>
                <a:spcPts val="1000"/>
              </a:spcBef>
              <a:spcAft>
                <a:spcPts val="100"/>
              </a:spcAft>
              <a:buClr>
                <a:srgbClr val="434343"/>
              </a:buClr>
              <a:buSzPts val="2400"/>
              <a:buFont typeface="Arial" panose="020B0604020202020204" pitchFamily="34" charset="0"/>
              <a:buChar char="•"/>
            </a:pPr>
            <a:r>
              <a:rPr lang="en-US" sz="2400" dirty="0">
                <a:solidFill>
                  <a:schemeClr val="tx1">
                    <a:lumMod val="95000"/>
                    <a:lumOff val="5000"/>
                  </a:schemeClr>
                </a:solidFill>
                <a:latin typeface="Gotham Light" pitchFamily="2" charset="0"/>
                <a:ea typeface="Proxima Nova"/>
                <a:cs typeface="Gotham Light" pitchFamily="2" charset="0"/>
                <a:sym typeface="Proxima Nova"/>
              </a:rPr>
              <a:t>Incorporate some of your reflections on school level results into communications.</a:t>
            </a:r>
          </a:p>
        </p:txBody>
      </p:sp>
      <p:pic>
        <p:nvPicPr>
          <p:cNvPr id="11" name="Picture 10" descr="A close up of a sign&#10;&#10;Description automatically generated">
            <a:extLst>
              <a:ext uri="{FF2B5EF4-FFF2-40B4-BE49-F238E27FC236}">
                <a16:creationId xmlns:a16="http://schemas.microsoft.com/office/drawing/2014/main" id="{E5D3967E-5DAA-8349-A8B6-73E4D4C98560}"/>
              </a:ext>
            </a:extLst>
          </p:cNvPr>
          <p:cNvPicPr>
            <a:picLocks noChangeAspect="1"/>
          </p:cNvPicPr>
          <p:nvPr/>
        </p:nvPicPr>
        <p:blipFill>
          <a:blip r:embed="rId3"/>
          <a:stretch>
            <a:fillRect/>
          </a:stretch>
        </p:blipFill>
        <p:spPr>
          <a:xfrm>
            <a:off x="8212937" y="5439828"/>
            <a:ext cx="1470317" cy="897377"/>
          </a:xfrm>
          <a:prstGeom prst="rect">
            <a:avLst/>
          </a:prstGeom>
        </p:spPr>
      </p:pic>
      <p:pic>
        <p:nvPicPr>
          <p:cNvPr id="13" name="Picture 12">
            <a:extLst>
              <a:ext uri="{FF2B5EF4-FFF2-40B4-BE49-F238E27FC236}">
                <a16:creationId xmlns:a16="http://schemas.microsoft.com/office/drawing/2014/main" id="{6CA49837-579C-734A-A8A8-790A2554D48B}"/>
              </a:ext>
            </a:extLst>
          </p:cNvPr>
          <p:cNvPicPr>
            <a:picLocks noChangeAspect="1"/>
          </p:cNvPicPr>
          <p:nvPr/>
        </p:nvPicPr>
        <p:blipFill>
          <a:blip r:embed="rId4"/>
          <a:stretch>
            <a:fillRect/>
          </a:stretch>
        </p:blipFill>
        <p:spPr>
          <a:xfrm>
            <a:off x="9846540" y="5293202"/>
            <a:ext cx="2182538" cy="1091269"/>
          </a:xfrm>
          <a:prstGeom prst="rect">
            <a:avLst/>
          </a:prstGeom>
        </p:spPr>
      </p:pic>
      <p:sp>
        <p:nvSpPr>
          <p:cNvPr id="17" name="Rectangle 16">
            <a:extLst>
              <a:ext uri="{FF2B5EF4-FFF2-40B4-BE49-F238E27FC236}">
                <a16:creationId xmlns:a16="http://schemas.microsoft.com/office/drawing/2014/main" id="{8787116C-F860-E44D-9DB9-C267AEC187C1}"/>
              </a:ext>
            </a:extLst>
          </p:cNvPr>
          <p:cNvSpPr/>
          <p:nvPr/>
        </p:nvSpPr>
        <p:spPr>
          <a:xfrm>
            <a:off x="0" y="6564086"/>
            <a:ext cx="12192000" cy="293914"/>
          </a:xfrm>
          <a:prstGeom prst="rect">
            <a:avLst/>
          </a:prstGeom>
          <a:solidFill>
            <a:srgbClr val="0051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2337EA88-95CC-C54C-86A9-DC9F5F82FC67}"/>
              </a:ext>
            </a:extLst>
          </p:cNvPr>
          <p:cNvPicPr>
            <a:picLocks noChangeAspect="1"/>
          </p:cNvPicPr>
          <p:nvPr/>
        </p:nvPicPr>
        <p:blipFill>
          <a:blip r:embed="rId5"/>
          <a:stretch>
            <a:fillRect/>
          </a:stretch>
        </p:blipFill>
        <p:spPr>
          <a:xfrm>
            <a:off x="875827" y="1691347"/>
            <a:ext cx="4163869" cy="3650675"/>
          </a:xfrm>
          <a:prstGeom prst="rect">
            <a:avLst/>
          </a:prstGeom>
          <a:ln>
            <a:solidFill>
              <a:schemeClr val="accent1"/>
            </a:solidFill>
          </a:ln>
        </p:spPr>
      </p:pic>
    </p:spTree>
    <p:extLst>
      <p:ext uri="{BB962C8B-B14F-4D97-AF65-F5344CB8AC3E}">
        <p14:creationId xmlns:p14="http://schemas.microsoft.com/office/powerpoint/2010/main" val="99810259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B31A322E-9707-3F49-BDDB-EC854796F17B}"/>
              </a:ext>
            </a:extLst>
          </p:cNvPr>
          <p:cNvSpPr txBox="1"/>
          <p:nvPr/>
        </p:nvSpPr>
        <p:spPr>
          <a:xfrm>
            <a:off x="1437263" y="508675"/>
            <a:ext cx="9317473" cy="800219"/>
          </a:xfrm>
          <a:prstGeom prst="rect">
            <a:avLst/>
          </a:prstGeom>
          <a:noFill/>
        </p:spPr>
        <p:txBody>
          <a:bodyPr wrap="square" rtlCol="0">
            <a:spAutoFit/>
          </a:bodyPr>
          <a:lstStyle/>
          <a:p>
            <a:pPr algn="ctr"/>
            <a:r>
              <a:rPr lang="en-US" sz="4600" dirty="0">
                <a:solidFill>
                  <a:schemeClr val="tx1">
                    <a:lumMod val="95000"/>
                    <a:lumOff val="5000"/>
                  </a:schemeClr>
                </a:solidFill>
                <a:latin typeface="Gotham Medium" pitchFamily="2" charset="0"/>
                <a:cs typeface="Gotham Medium" pitchFamily="2" charset="0"/>
              </a:rPr>
              <a:t>How: Set the Tone</a:t>
            </a:r>
          </a:p>
        </p:txBody>
      </p:sp>
      <p:sp>
        <p:nvSpPr>
          <p:cNvPr id="20" name="Shape 311">
            <a:extLst>
              <a:ext uri="{FF2B5EF4-FFF2-40B4-BE49-F238E27FC236}">
                <a16:creationId xmlns:a16="http://schemas.microsoft.com/office/drawing/2014/main" id="{774DA607-92B5-9C4C-9ED1-A4531D15194A}"/>
              </a:ext>
            </a:extLst>
          </p:cNvPr>
          <p:cNvSpPr txBox="1"/>
          <p:nvPr/>
        </p:nvSpPr>
        <p:spPr>
          <a:xfrm>
            <a:off x="435392" y="1622570"/>
            <a:ext cx="11321213" cy="4912960"/>
          </a:xfrm>
          <a:prstGeom prst="rect">
            <a:avLst/>
          </a:prstGeom>
          <a:noFill/>
          <a:ln>
            <a:noFill/>
          </a:ln>
        </p:spPr>
        <p:txBody>
          <a:bodyPr spcFirstLastPara="1" wrap="square" lIns="91425" tIns="91425" rIns="91425" bIns="91425" anchor="t" anchorCtr="0">
            <a:noAutofit/>
          </a:bodyPr>
          <a:lstStyle/>
          <a:p>
            <a:pPr marL="419100" lvl="0" indent="-342900">
              <a:spcBef>
                <a:spcPts val="1000"/>
              </a:spcBef>
              <a:spcAft>
                <a:spcPts val="100"/>
              </a:spcAft>
              <a:buClr>
                <a:srgbClr val="434343"/>
              </a:buClr>
              <a:buSzPts val="2400"/>
              <a:buFont typeface="Arial" panose="020B0604020202020204" pitchFamily="34" charset="0"/>
              <a:buChar char="•"/>
            </a:pPr>
            <a:r>
              <a:rPr lang="en-US" sz="2400" dirty="0">
                <a:solidFill>
                  <a:schemeClr val="tx1">
                    <a:lumMod val="95000"/>
                    <a:lumOff val="5000"/>
                  </a:schemeClr>
                </a:solidFill>
                <a:latin typeface="Gotham Light" pitchFamily="2" charset="0"/>
                <a:ea typeface="Proxima Nova"/>
                <a:cs typeface="Gotham Light" pitchFamily="2" charset="0"/>
                <a:sym typeface="Proxima Nova"/>
              </a:rPr>
              <a:t>Emphasize the formative nature of family perception data at your school, that results are a non-evaluative tool to drive continuous reflection and growth.</a:t>
            </a:r>
          </a:p>
          <a:p>
            <a:pPr marL="76200" lvl="0">
              <a:spcBef>
                <a:spcPts val="1000"/>
              </a:spcBef>
              <a:spcAft>
                <a:spcPts val="100"/>
              </a:spcAft>
              <a:buClr>
                <a:srgbClr val="434343"/>
              </a:buClr>
              <a:buSzPts val="2400"/>
            </a:pPr>
            <a:endParaRPr lang="en-US" sz="2400" dirty="0">
              <a:solidFill>
                <a:schemeClr val="tx1">
                  <a:lumMod val="95000"/>
                  <a:lumOff val="5000"/>
                </a:schemeClr>
              </a:solidFill>
              <a:latin typeface="Gotham Light" pitchFamily="2" charset="0"/>
              <a:ea typeface="Proxima Nova"/>
              <a:cs typeface="Gotham Light" pitchFamily="2" charset="0"/>
              <a:sym typeface="Proxima Nova"/>
            </a:endParaRPr>
          </a:p>
          <a:p>
            <a:pPr marL="419100" lvl="0" indent="-342900">
              <a:spcBef>
                <a:spcPts val="1000"/>
              </a:spcBef>
              <a:spcAft>
                <a:spcPts val="100"/>
              </a:spcAft>
              <a:buClr>
                <a:srgbClr val="434343"/>
              </a:buClr>
              <a:buSzPts val="2400"/>
              <a:buFont typeface="Arial" panose="020B0604020202020204" pitchFamily="34" charset="0"/>
              <a:buChar char="•"/>
            </a:pPr>
            <a:r>
              <a:rPr lang="en-US" sz="2400" dirty="0">
                <a:solidFill>
                  <a:schemeClr val="tx1">
                    <a:lumMod val="95000"/>
                    <a:lumOff val="5000"/>
                  </a:schemeClr>
                </a:solidFill>
                <a:latin typeface="Gotham Light" pitchFamily="2" charset="0"/>
                <a:ea typeface="Proxima Nova"/>
                <a:cs typeface="Gotham Light" pitchFamily="2" charset="0"/>
                <a:sym typeface="Proxima Nova"/>
              </a:rPr>
              <a:t>Share more with your staff about how strong </a:t>
            </a:r>
            <a:r>
              <a:rPr lang="en-US" sz="2400" dirty="0">
                <a:solidFill>
                  <a:schemeClr val="tx1">
                    <a:lumMod val="95000"/>
                    <a:lumOff val="5000"/>
                  </a:schemeClr>
                </a:solidFill>
                <a:latin typeface="Gotham Light" pitchFamily="2" charset="0"/>
                <a:ea typeface="Proxima Nova"/>
                <a:cs typeface="Gotham Light" pitchFamily="2" charset="0"/>
                <a:sym typeface="Proxima Nova"/>
                <a:hlinkClick r:id="rId2"/>
              </a:rPr>
              <a:t>family-school partnerships </a:t>
            </a:r>
            <a:r>
              <a:rPr lang="en-US" sz="2400" dirty="0">
                <a:solidFill>
                  <a:schemeClr val="tx1">
                    <a:lumMod val="95000"/>
                    <a:lumOff val="5000"/>
                  </a:schemeClr>
                </a:solidFill>
                <a:latin typeface="Gotham Light" pitchFamily="2" charset="0"/>
                <a:ea typeface="Proxima Nova"/>
                <a:cs typeface="Gotham Light" pitchFamily="2" charset="0"/>
                <a:sym typeface="Proxima Nova"/>
              </a:rPr>
              <a:t>can drive student outcomes.</a:t>
            </a:r>
          </a:p>
          <a:p>
            <a:pPr marL="419100" lvl="0" indent="-342900">
              <a:spcBef>
                <a:spcPts val="1000"/>
              </a:spcBef>
              <a:spcAft>
                <a:spcPts val="100"/>
              </a:spcAft>
              <a:buClr>
                <a:srgbClr val="434343"/>
              </a:buClr>
              <a:buSzPts val="2400"/>
              <a:buFont typeface="Arial" panose="020B0604020202020204" pitchFamily="34" charset="0"/>
              <a:buChar char="•"/>
            </a:pPr>
            <a:endParaRPr lang="en-US" sz="2400" dirty="0">
              <a:solidFill>
                <a:schemeClr val="tx1">
                  <a:lumMod val="95000"/>
                  <a:lumOff val="5000"/>
                </a:schemeClr>
              </a:solidFill>
              <a:latin typeface="Gotham Light" pitchFamily="2" charset="0"/>
              <a:ea typeface="Proxima Nova"/>
              <a:cs typeface="Gotham Light" pitchFamily="2" charset="0"/>
              <a:sym typeface="Proxima Nova"/>
            </a:endParaRPr>
          </a:p>
          <a:p>
            <a:pPr marL="76200" lvl="0">
              <a:spcBef>
                <a:spcPts val="1000"/>
              </a:spcBef>
              <a:spcAft>
                <a:spcPts val="100"/>
              </a:spcAft>
              <a:buClr>
                <a:srgbClr val="434343"/>
              </a:buClr>
              <a:buSzPts val="2400"/>
            </a:pPr>
            <a:endParaRPr lang="en-US" sz="2400" b="1" i="1" dirty="0">
              <a:solidFill>
                <a:schemeClr val="tx1">
                  <a:lumMod val="95000"/>
                  <a:lumOff val="5000"/>
                </a:schemeClr>
              </a:solidFill>
              <a:latin typeface="Gotham Light" pitchFamily="2" charset="0"/>
              <a:ea typeface="Proxima Nova"/>
              <a:cs typeface="Gotham Light" pitchFamily="2" charset="0"/>
              <a:sym typeface="Proxima Nova"/>
            </a:endParaRPr>
          </a:p>
          <a:p>
            <a:pPr marL="76200" lvl="0">
              <a:spcBef>
                <a:spcPts val="1000"/>
              </a:spcBef>
              <a:spcAft>
                <a:spcPts val="100"/>
              </a:spcAft>
              <a:buClr>
                <a:srgbClr val="434343"/>
              </a:buClr>
              <a:buSzPts val="2400"/>
            </a:pPr>
            <a:endParaRPr b="1" i="1" dirty="0">
              <a:solidFill>
                <a:schemeClr val="tx1">
                  <a:lumMod val="95000"/>
                  <a:lumOff val="5000"/>
                </a:schemeClr>
              </a:solidFill>
              <a:latin typeface="Gotham Light" pitchFamily="2" charset="0"/>
              <a:ea typeface="Proxima Nova"/>
              <a:cs typeface="Gotham Light" pitchFamily="2" charset="0"/>
              <a:sym typeface="Proxima Nova"/>
            </a:endParaRPr>
          </a:p>
        </p:txBody>
      </p:sp>
      <p:pic>
        <p:nvPicPr>
          <p:cNvPr id="8" name="Picture 7" descr="A close up of a sign&#10;&#10;Description automatically generated">
            <a:extLst>
              <a:ext uri="{FF2B5EF4-FFF2-40B4-BE49-F238E27FC236}">
                <a16:creationId xmlns:a16="http://schemas.microsoft.com/office/drawing/2014/main" id="{2957E660-C9A0-A545-821C-7A9B33675F85}"/>
              </a:ext>
            </a:extLst>
          </p:cNvPr>
          <p:cNvPicPr>
            <a:picLocks noChangeAspect="1"/>
          </p:cNvPicPr>
          <p:nvPr/>
        </p:nvPicPr>
        <p:blipFill>
          <a:blip r:embed="rId3"/>
          <a:stretch>
            <a:fillRect/>
          </a:stretch>
        </p:blipFill>
        <p:spPr>
          <a:xfrm>
            <a:off x="8212937" y="5439828"/>
            <a:ext cx="1470317" cy="897377"/>
          </a:xfrm>
          <a:prstGeom prst="rect">
            <a:avLst/>
          </a:prstGeom>
        </p:spPr>
      </p:pic>
      <p:pic>
        <p:nvPicPr>
          <p:cNvPr id="10" name="Picture 9">
            <a:extLst>
              <a:ext uri="{FF2B5EF4-FFF2-40B4-BE49-F238E27FC236}">
                <a16:creationId xmlns:a16="http://schemas.microsoft.com/office/drawing/2014/main" id="{11A17B1D-3BC1-9548-95BE-5131007B4839}"/>
              </a:ext>
            </a:extLst>
          </p:cNvPr>
          <p:cNvPicPr>
            <a:picLocks noChangeAspect="1"/>
          </p:cNvPicPr>
          <p:nvPr/>
        </p:nvPicPr>
        <p:blipFill>
          <a:blip r:embed="rId4"/>
          <a:stretch>
            <a:fillRect/>
          </a:stretch>
        </p:blipFill>
        <p:spPr>
          <a:xfrm>
            <a:off x="9846540" y="5293202"/>
            <a:ext cx="2182538" cy="1091269"/>
          </a:xfrm>
          <a:prstGeom prst="rect">
            <a:avLst/>
          </a:prstGeom>
        </p:spPr>
      </p:pic>
      <p:sp>
        <p:nvSpPr>
          <p:cNvPr id="11" name="Rectangle 10">
            <a:extLst>
              <a:ext uri="{FF2B5EF4-FFF2-40B4-BE49-F238E27FC236}">
                <a16:creationId xmlns:a16="http://schemas.microsoft.com/office/drawing/2014/main" id="{119DE41A-9301-4E42-8C23-1836B72AF289}"/>
              </a:ext>
            </a:extLst>
          </p:cNvPr>
          <p:cNvSpPr/>
          <p:nvPr/>
        </p:nvSpPr>
        <p:spPr>
          <a:xfrm>
            <a:off x="0" y="6564086"/>
            <a:ext cx="12192000" cy="293914"/>
          </a:xfrm>
          <a:prstGeom prst="rect">
            <a:avLst/>
          </a:prstGeom>
          <a:solidFill>
            <a:srgbClr val="0051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4197217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B31A322E-9707-3F49-BDDB-EC854796F17B}"/>
              </a:ext>
            </a:extLst>
          </p:cNvPr>
          <p:cNvSpPr txBox="1"/>
          <p:nvPr/>
        </p:nvSpPr>
        <p:spPr>
          <a:xfrm>
            <a:off x="1327081" y="563095"/>
            <a:ext cx="9317473" cy="800219"/>
          </a:xfrm>
          <a:prstGeom prst="rect">
            <a:avLst/>
          </a:prstGeom>
          <a:noFill/>
        </p:spPr>
        <p:txBody>
          <a:bodyPr wrap="square" rtlCol="0">
            <a:spAutoFit/>
          </a:bodyPr>
          <a:lstStyle/>
          <a:p>
            <a:pPr algn="ctr"/>
            <a:r>
              <a:rPr lang="en-US" sz="4600" dirty="0">
                <a:solidFill>
                  <a:schemeClr val="tx1">
                    <a:lumMod val="95000"/>
                    <a:lumOff val="5000"/>
                  </a:schemeClr>
                </a:solidFill>
                <a:latin typeface="Gotham Medium" pitchFamily="2" charset="0"/>
                <a:cs typeface="Gotham Medium" pitchFamily="2" charset="0"/>
              </a:rPr>
              <a:t>Next Steps for Schools</a:t>
            </a:r>
          </a:p>
        </p:txBody>
      </p:sp>
      <p:graphicFrame>
        <p:nvGraphicFramePr>
          <p:cNvPr id="18" name="Diagram 17">
            <a:extLst>
              <a:ext uri="{FF2B5EF4-FFF2-40B4-BE49-F238E27FC236}">
                <a16:creationId xmlns:a16="http://schemas.microsoft.com/office/drawing/2014/main" id="{929FA85E-1362-2748-9EAB-B959AF35E4A7}"/>
              </a:ext>
            </a:extLst>
          </p:cNvPr>
          <p:cNvGraphicFramePr/>
          <p:nvPr>
            <p:extLst>
              <p:ext uri="{D42A27DB-BD31-4B8C-83A1-F6EECF244321}">
                <p14:modId xmlns:p14="http://schemas.microsoft.com/office/powerpoint/2010/main" val="3442420070"/>
              </p:ext>
            </p:extLst>
          </p:nvPr>
        </p:nvGraphicFramePr>
        <p:xfrm>
          <a:off x="1848332" y="1301190"/>
          <a:ext cx="8279482" cy="47444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a:extLst>
              <a:ext uri="{FF2B5EF4-FFF2-40B4-BE49-F238E27FC236}">
                <a16:creationId xmlns:a16="http://schemas.microsoft.com/office/drawing/2014/main" id="{EC5F6DB2-FD05-6D4C-A38F-4B37435D399D}"/>
              </a:ext>
            </a:extLst>
          </p:cNvPr>
          <p:cNvSpPr txBox="1"/>
          <p:nvPr/>
        </p:nvSpPr>
        <p:spPr>
          <a:xfrm>
            <a:off x="1970609" y="1666062"/>
            <a:ext cx="565081" cy="461665"/>
          </a:xfrm>
          <a:prstGeom prst="rect">
            <a:avLst/>
          </a:prstGeom>
          <a:noFill/>
        </p:spPr>
        <p:txBody>
          <a:bodyPr wrap="square" rtlCol="0">
            <a:spAutoFit/>
          </a:bodyPr>
          <a:lstStyle/>
          <a:p>
            <a:pPr algn="ctr"/>
            <a:r>
              <a:rPr lang="en-US" sz="2400" dirty="0">
                <a:solidFill>
                  <a:srgbClr val="EF613C"/>
                </a:solidFill>
                <a:latin typeface="Gotham Medium" pitchFamily="2" charset="0"/>
                <a:cs typeface="Gotham Medium" pitchFamily="2" charset="0"/>
              </a:rPr>
              <a:t>1</a:t>
            </a:r>
          </a:p>
        </p:txBody>
      </p:sp>
      <p:sp>
        <p:nvSpPr>
          <p:cNvPr id="21" name="TextBox 20">
            <a:extLst>
              <a:ext uri="{FF2B5EF4-FFF2-40B4-BE49-F238E27FC236}">
                <a16:creationId xmlns:a16="http://schemas.microsoft.com/office/drawing/2014/main" id="{7E35F46D-C6F7-EC45-904C-71A11F76FB8C}"/>
              </a:ext>
            </a:extLst>
          </p:cNvPr>
          <p:cNvSpPr txBox="1"/>
          <p:nvPr/>
        </p:nvSpPr>
        <p:spPr>
          <a:xfrm>
            <a:off x="2368376" y="2575847"/>
            <a:ext cx="565081" cy="461665"/>
          </a:xfrm>
          <a:prstGeom prst="rect">
            <a:avLst/>
          </a:prstGeom>
          <a:noFill/>
        </p:spPr>
        <p:txBody>
          <a:bodyPr wrap="square" rtlCol="0">
            <a:spAutoFit/>
          </a:bodyPr>
          <a:lstStyle/>
          <a:p>
            <a:pPr algn="ctr"/>
            <a:r>
              <a:rPr lang="en-US" sz="2400" dirty="0">
                <a:solidFill>
                  <a:srgbClr val="EF613C"/>
                </a:solidFill>
                <a:latin typeface="Gotham Medium" pitchFamily="2" charset="0"/>
                <a:cs typeface="Gotham Medium" pitchFamily="2" charset="0"/>
              </a:rPr>
              <a:t>2</a:t>
            </a:r>
          </a:p>
        </p:txBody>
      </p:sp>
      <p:sp>
        <p:nvSpPr>
          <p:cNvPr id="22" name="TextBox 21">
            <a:extLst>
              <a:ext uri="{FF2B5EF4-FFF2-40B4-BE49-F238E27FC236}">
                <a16:creationId xmlns:a16="http://schemas.microsoft.com/office/drawing/2014/main" id="{84BD9E73-F4E0-B04C-BD97-B32D9F7B7B2F}"/>
              </a:ext>
            </a:extLst>
          </p:cNvPr>
          <p:cNvSpPr txBox="1"/>
          <p:nvPr/>
        </p:nvSpPr>
        <p:spPr>
          <a:xfrm>
            <a:off x="2584944" y="3473624"/>
            <a:ext cx="565081" cy="461665"/>
          </a:xfrm>
          <a:prstGeom prst="rect">
            <a:avLst/>
          </a:prstGeom>
          <a:noFill/>
        </p:spPr>
        <p:txBody>
          <a:bodyPr wrap="square" rtlCol="0">
            <a:spAutoFit/>
          </a:bodyPr>
          <a:lstStyle/>
          <a:p>
            <a:pPr algn="ctr"/>
            <a:r>
              <a:rPr lang="en-US" sz="2400" dirty="0">
                <a:solidFill>
                  <a:srgbClr val="EF613C"/>
                </a:solidFill>
                <a:latin typeface="Gotham Medium" pitchFamily="2" charset="0"/>
                <a:cs typeface="Gotham Medium" pitchFamily="2" charset="0"/>
              </a:rPr>
              <a:t>3</a:t>
            </a:r>
          </a:p>
        </p:txBody>
      </p:sp>
      <p:sp>
        <p:nvSpPr>
          <p:cNvPr id="24" name="TextBox 23">
            <a:extLst>
              <a:ext uri="{FF2B5EF4-FFF2-40B4-BE49-F238E27FC236}">
                <a16:creationId xmlns:a16="http://schemas.microsoft.com/office/drawing/2014/main" id="{6EC2C7D4-DFEE-5245-9F47-580B7D9E632E}"/>
              </a:ext>
            </a:extLst>
          </p:cNvPr>
          <p:cNvSpPr txBox="1"/>
          <p:nvPr/>
        </p:nvSpPr>
        <p:spPr>
          <a:xfrm>
            <a:off x="2346726" y="4371401"/>
            <a:ext cx="565081" cy="461665"/>
          </a:xfrm>
          <a:prstGeom prst="rect">
            <a:avLst/>
          </a:prstGeom>
          <a:noFill/>
        </p:spPr>
        <p:txBody>
          <a:bodyPr wrap="square" rtlCol="0">
            <a:spAutoFit/>
          </a:bodyPr>
          <a:lstStyle/>
          <a:p>
            <a:pPr algn="ctr"/>
            <a:r>
              <a:rPr lang="en-US" sz="2400" dirty="0">
                <a:solidFill>
                  <a:srgbClr val="EF613C"/>
                </a:solidFill>
                <a:latin typeface="Gotham Medium" pitchFamily="2" charset="0"/>
                <a:cs typeface="Gotham Medium" pitchFamily="2" charset="0"/>
              </a:rPr>
              <a:t>4</a:t>
            </a:r>
          </a:p>
        </p:txBody>
      </p:sp>
      <p:pic>
        <p:nvPicPr>
          <p:cNvPr id="26" name="Picture 25" descr="A close up of a sign&#10;&#10;Description automatically generated">
            <a:extLst>
              <a:ext uri="{FF2B5EF4-FFF2-40B4-BE49-F238E27FC236}">
                <a16:creationId xmlns:a16="http://schemas.microsoft.com/office/drawing/2014/main" id="{2E5B87E3-90E5-A347-891F-29EB6E7141AF}"/>
              </a:ext>
            </a:extLst>
          </p:cNvPr>
          <p:cNvPicPr>
            <a:picLocks noChangeAspect="1"/>
          </p:cNvPicPr>
          <p:nvPr/>
        </p:nvPicPr>
        <p:blipFill>
          <a:blip r:embed="rId7"/>
          <a:stretch>
            <a:fillRect/>
          </a:stretch>
        </p:blipFill>
        <p:spPr>
          <a:xfrm>
            <a:off x="10432614" y="5457476"/>
            <a:ext cx="1470317" cy="897377"/>
          </a:xfrm>
          <a:prstGeom prst="rect">
            <a:avLst/>
          </a:prstGeom>
        </p:spPr>
      </p:pic>
      <p:sp>
        <p:nvSpPr>
          <p:cNvPr id="10" name="Rectangle 9">
            <a:extLst>
              <a:ext uri="{FF2B5EF4-FFF2-40B4-BE49-F238E27FC236}">
                <a16:creationId xmlns:a16="http://schemas.microsoft.com/office/drawing/2014/main" id="{A2B170D4-590D-E94F-AD8B-C91DDC433344}"/>
              </a:ext>
            </a:extLst>
          </p:cNvPr>
          <p:cNvSpPr/>
          <p:nvPr/>
        </p:nvSpPr>
        <p:spPr>
          <a:xfrm>
            <a:off x="0" y="6564086"/>
            <a:ext cx="12192000" cy="293914"/>
          </a:xfrm>
          <a:prstGeom prst="rect">
            <a:avLst/>
          </a:prstGeom>
          <a:solidFill>
            <a:srgbClr val="0051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C5DC2794-8753-4D42-AACA-553407DB205C}"/>
              </a:ext>
            </a:extLst>
          </p:cNvPr>
          <p:cNvSpPr txBox="1"/>
          <p:nvPr/>
        </p:nvSpPr>
        <p:spPr>
          <a:xfrm>
            <a:off x="2018205" y="5226643"/>
            <a:ext cx="565081" cy="461665"/>
          </a:xfrm>
          <a:prstGeom prst="rect">
            <a:avLst/>
          </a:prstGeom>
          <a:noFill/>
        </p:spPr>
        <p:txBody>
          <a:bodyPr wrap="square" rtlCol="0">
            <a:spAutoFit/>
          </a:bodyPr>
          <a:lstStyle/>
          <a:p>
            <a:pPr algn="ctr"/>
            <a:r>
              <a:rPr lang="en-US" sz="2400" dirty="0">
                <a:solidFill>
                  <a:srgbClr val="EF613C"/>
                </a:solidFill>
                <a:latin typeface="Gotham Medium" pitchFamily="2" charset="0"/>
                <a:cs typeface="Gotham Medium" pitchFamily="2" charset="0"/>
              </a:rPr>
              <a:t>5</a:t>
            </a:r>
          </a:p>
        </p:txBody>
      </p:sp>
    </p:spTree>
    <p:extLst>
      <p:ext uri="{BB962C8B-B14F-4D97-AF65-F5344CB8AC3E}">
        <p14:creationId xmlns:p14="http://schemas.microsoft.com/office/powerpoint/2010/main" val="58828372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B31A322E-9707-3F49-BDDB-EC854796F17B}"/>
              </a:ext>
            </a:extLst>
          </p:cNvPr>
          <p:cNvSpPr txBox="1"/>
          <p:nvPr/>
        </p:nvSpPr>
        <p:spPr>
          <a:xfrm>
            <a:off x="560788" y="449404"/>
            <a:ext cx="11070423" cy="800219"/>
          </a:xfrm>
          <a:prstGeom prst="rect">
            <a:avLst/>
          </a:prstGeom>
          <a:noFill/>
        </p:spPr>
        <p:txBody>
          <a:bodyPr wrap="square" rtlCol="0">
            <a:spAutoFit/>
          </a:bodyPr>
          <a:lstStyle/>
          <a:p>
            <a:pPr algn="ctr"/>
            <a:r>
              <a:rPr lang="en-US" sz="4600" dirty="0">
                <a:solidFill>
                  <a:schemeClr val="tx1">
                    <a:lumMod val="95000"/>
                    <a:lumOff val="5000"/>
                  </a:schemeClr>
                </a:solidFill>
                <a:latin typeface="Gotham Medium" pitchFamily="2" charset="0"/>
                <a:cs typeface="Gotham Medium" pitchFamily="2" charset="0"/>
              </a:rPr>
              <a:t>What: Guide Community Reflection</a:t>
            </a:r>
          </a:p>
        </p:txBody>
      </p:sp>
      <p:pic>
        <p:nvPicPr>
          <p:cNvPr id="26" name="Picture 25" descr="A close up of a sign&#10;&#10;Description automatically generated">
            <a:extLst>
              <a:ext uri="{FF2B5EF4-FFF2-40B4-BE49-F238E27FC236}">
                <a16:creationId xmlns:a16="http://schemas.microsoft.com/office/drawing/2014/main" id="{2E5B87E3-90E5-A347-891F-29EB6E7141AF}"/>
              </a:ext>
            </a:extLst>
          </p:cNvPr>
          <p:cNvPicPr>
            <a:picLocks noChangeAspect="1"/>
          </p:cNvPicPr>
          <p:nvPr/>
        </p:nvPicPr>
        <p:blipFill>
          <a:blip r:embed="rId2"/>
          <a:stretch>
            <a:fillRect/>
          </a:stretch>
        </p:blipFill>
        <p:spPr>
          <a:xfrm>
            <a:off x="10552339" y="5487094"/>
            <a:ext cx="1470317" cy="897377"/>
          </a:xfrm>
          <a:prstGeom prst="rect">
            <a:avLst/>
          </a:prstGeom>
        </p:spPr>
      </p:pic>
      <p:sp>
        <p:nvSpPr>
          <p:cNvPr id="20" name="Shape 311">
            <a:extLst>
              <a:ext uri="{FF2B5EF4-FFF2-40B4-BE49-F238E27FC236}">
                <a16:creationId xmlns:a16="http://schemas.microsoft.com/office/drawing/2014/main" id="{774DA607-92B5-9C4C-9ED1-A4531D15194A}"/>
              </a:ext>
            </a:extLst>
          </p:cNvPr>
          <p:cNvSpPr txBox="1"/>
          <p:nvPr/>
        </p:nvSpPr>
        <p:spPr>
          <a:xfrm>
            <a:off x="342900" y="1323043"/>
            <a:ext cx="11070423" cy="4263422"/>
          </a:xfrm>
          <a:prstGeom prst="rect">
            <a:avLst/>
          </a:prstGeom>
          <a:noFill/>
          <a:ln>
            <a:noFill/>
          </a:ln>
        </p:spPr>
        <p:txBody>
          <a:bodyPr spcFirstLastPara="1" wrap="square" lIns="91425" tIns="91425" rIns="91425" bIns="91425" anchor="t" anchorCtr="0">
            <a:noAutofit/>
          </a:bodyPr>
          <a:lstStyle/>
          <a:p>
            <a:pPr marL="76200" lvl="0">
              <a:spcBef>
                <a:spcPts val="1000"/>
              </a:spcBef>
              <a:spcAft>
                <a:spcPts val="100"/>
              </a:spcAft>
              <a:buClr>
                <a:srgbClr val="434343"/>
              </a:buClr>
              <a:buSzPts val="2400"/>
            </a:pPr>
            <a:r>
              <a:rPr lang="en-US" sz="2400" dirty="0">
                <a:solidFill>
                  <a:schemeClr val="tx1">
                    <a:lumMod val="95000"/>
                    <a:lumOff val="5000"/>
                  </a:schemeClr>
                </a:solidFill>
                <a:latin typeface="Gotham Light" pitchFamily="2" charset="0"/>
                <a:ea typeface="Proxima Nova"/>
                <a:cs typeface="Gotham Light" pitchFamily="2" charset="0"/>
                <a:sym typeface="Proxima Nova"/>
              </a:rPr>
              <a:t>Bring a small, representative group of 10-20 staff and families together around school-level results from your most recent family survey reports. </a:t>
            </a:r>
          </a:p>
          <a:p>
            <a:pPr marL="914400" lvl="1" indent="-381000">
              <a:spcBef>
                <a:spcPts val="1000"/>
              </a:spcBef>
              <a:spcAft>
                <a:spcPts val="100"/>
              </a:spcAft>
              <a:buClr>
                <a:srgbClr val="434343"/>
              </a:buClr>
              <a:buSzPts val="2400"/>
              <a:buFont typeface="Proxima Nova"/>
              <a:buChar char="●"/>
            </a:pPr>
            <a:r>
              <a:rPr lang="en-US" sz="2400" b="1" u="sng" dirty="0">
                <a:solidFill>
                  <a:schemeClr val="tx1">
                    <a:lumMod val="95000"/>
                    <a:lumOff val="5000"/>
                  </a:schemeClr>
                </a:solidFill>
                <a:latin typeface="Gotham Light" pitchFamily="2" charset="0"/>
                <a:ea typeface="Proxima Nova"/>
                <a:cs typeface="Gotham Light" pitchFamily="2" charset="0"/>
                <a:sym typeface="Proxima Nova"/>
              </a:rPr>
              <a:t>Option 1</a:t>
            </a:r>
            <a:r>
              <a:rPr lang="en-US" sz="2400" dirty="0">
                <a:solidFill>
                  <a:schemeClr val="tx1">
                    <a:lumMod val="95000"/>
                    <a:lumOff val="5000"/>
                  </a:schemeClr>
                </a:solidFill>
                <a:latin typeface="Gotham Light" pitchFamily="2" charset="0"/>
                <a:ea typeface="Proxima Nova"/>
                <a:cs typeface="Gotham Light" pitchFamily="2" charset="0"/>
                <a:sym typeface="Proxima Nova"/>
              </a:rPr>
              <a:t>: Invite the group to discuss major takeaways or insights from your school-level results and generate ideas for how to guide improvement using a collaborative protocol. </a:t>
            </a:r>
          </a:p>
          <a:p>
            <a:pPr marL="533400" lvl="1">
              <a:spcBef>
                <a:spcPts val="1000"/>
              </a:spcBef>
              <a:spcAft>
                <a:spcPts val="100"/>
              </a:spcAft>
              <a:buClr>
                <a:srgbClr val="434343"/>
              </a:buClr>
              <a:buSzPts val="2400"/>
            </a:pPr>
            <a:endParaRPr lang="en-US" sz="2400" dirty="0">
              <a:solidFill>
                <a:schemeClr val="tx1">
                  <a:lumMod val="95000"/>
                  <a:lumOff val="5000"/>
                </a:schemeClr>
              </a:solidFill>
              <a:latin typeface="Gotham Light" pitchFamily="2" charset="0"/>
              <a:ea typeface="Proxima Nova"/>
              <a:cs typeface="Gotham Light" pitchFamily="2" charset="0"/>
              <a:sym typeface="Proxima Nova"/>
            </a:endParaRPr>
          </a:p>
          <a:p>
            <a:pPr marL="914400" lvl="1" indent="-381000">
              <a:spcBef>
                <a:spcPts val="1000"/>
              </a:spcBef>
              <a:spcAft>
                <a:spcPts val="100"/>
              </a:spcAft>
              <a:buClr>
                <a:srgbClr val="434343"/>
              </a:buClr>
              <a:buSzPts val="2400"/>
              <a:buFont typeface="Proxima Nova"/>
              <a:buChar char="●"/>
            </a:pPr>
            <a:r>
              <a:rPr lang="en-US" sz="2400" b="1" u="sng" dirty="0">
                <a:solidFill>
                  <a:schemeClr val="tx1">
                    <a:lumMod val="95000"/>
                    <a:lumOff val="5000"/>
                  </a:schemeClr>
                </a:solidFill>
                <a:latin typeface="Gotham Light" pitchFamily="2" charset="0"/>
                <a:ea typeface="Proxima Nova"/>
                <a:cs typeface="Gotham Light" pitchFamily="2" charset="0"/>
                <a:sym typeface="Proxima Nova"/>
              </a:rPr>
              <a:t>Option 2</a:t>
            </a:r>
            <a:r>
              <a:rPr lang="en-US" sz="2400" dirty="0">
                <a:solidFill>
                  <a:schemeClr val="tx1">
                    <a:lumMod val="95000"/>
                    <a:lumOff val="5000"/>
                  </a:schemeClr>
                </a:solidFill>
                <a:latin typeface="Gotham Light" pitchFamily="2" charset="0"/>
                <a:ea typeface="Proxima Nova"/>
                <a:cs typeface="Gotham Light" pitchFamily="2" charset="0"/>
                <a:sym typeface="Proxima Nova"/>
              </a:rPr>
              <a:t>: Use Bookmarks to share school-wide points of pride and areas for growth with staff and families and encourage small group conversations about root causes and underlying next steps. </a:t>
            </a:r>
            <a:endParaRPr lang="en-US" sz="2400" b="1" dirty="0">
              <a:solidFill>
                <a:schemeClr val="tx1">
                  <a:lumMod val="95000"/>
                  <a:lumOff val="5000"/>
                </a:schemeClr>
              </a:solidFill>
              <a:latin typeface="Gotham Light" pitchFamily="2" charset="0"/>
              <a:ea typeface="Proxima Nova"/>
              <a:cs typeface="Gotham Light" pitchFamily="2" charset="0"/>
              <a:sym typeface="Proxima Nova"/>
            </a:endParaRPr>
          </a:p>
          <a:p>
            <a:pPr marL="914400" lvl="1" indent="-381000">
              <a:spcBef>
                <a:spcPts val="1000"/>
              </a:spcBef>
              <a:spcAft>
                <a:spcPts val="100"/>
              </a:spcAft>
              <a:buClr>
                <a:srgbClr val="434343"/>
              </a:buClr>
              <a:buSzPts val="2400"/>
              <a:buFont typeface="Proxima Nova"/>
              <a:buChar char="●"/>
            </a:pPr>
            <a:endParaRPr lang="en-US" sz="2400" dirty="0">
              <a:solidFill>
                <a:schemeClr val="tx1">
                  <a:lumMod val="95000"/>
                  <a:lumOff val="5000"/>
                </a:schemeClr>
              </a:solidFill>
              <a:latin typeface="Gotham Light" pitchFamily="2" charset="0"/>
              <a:ea typeface="Proxima Nova"/>
              <a:cs typeface="Gotham Light" pitchFamily="2" charset="0"/>
              <a:sym typeface="Proxima Nova"/>
            </a:endParaRPr>
          </a:p>
          <a:p>
            <a:pPr marL="76200" lvl="0">
              <a:spcBef>
                <a:spcPts val="1000"/>
              </a:spcBef>
              <a:spcAft>
                <a:spcPts val="100"/>
              </a:spcAft>
              <a:buClr>
                <a:srgbClr val="434343"/>
              </a:buClr>
              <a:buSzPts val="2400"/>
            </a:pPr>
            <a:endParaRPr lang="en-US" b="1" i="1" dirty="0">
              <a:solidFill>
                <a:schemeClr val="tx1">
                  <a:lumMod val="95000"/>
                  <a:lumOff val="5000"/>
                </a:schemeClr>
              </a:solidFill>
              <a:latin typeface="Gotham Light" pitchFamily="2" charset="0"/>
              <a:ea typeface="Proxima Nova"/>
              <a:cs typeface="Gotham Light" pitchFamily="2" charset="0"/>
              <a:sym typeface="Proxima Nova"/>
            </a:endParaRPr>
          </a:p>
        </p:txBody>
      </p:sp>
      <p:sp>
        <p:nvSpPr>
          <p:cNvPr id="7" name="Rectangle 6">
            <a:extLst>
              <a:ext uri="{FF2B5EF4-FFF2-40B4-BE49-F238E27FC236}">
                <a16:creationId xmlns:a16="http://schemas.microsoft.com/office/drawing/2014/main" id="{671EFDAF-1908-A845-89D9-CE733E35DD7D}"/>
              </a:ext>
            </a:extLst>
          </p:cNvPr>
          <p:cNvSpPr/>
          <p:nvPr/>
        </p:nvSpPr>
        <p:spPr>
          <a:xfrm>
            <a:off x="0" y="6564086"/>
            <a:ext cx="12192000" cy="293914"/>
          </a:xfrm>
          <a:prstGeom prst="rect">
            <a:avLst/>
          </a:prstGeom>
          <a:solidFill>
            <a:srgbClr val="0051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1856762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B31A322E-9707-3F49-BDDB-EC854796F17B}"/>
              </a:ext>
            </a:extLst>
          </p:cNvPr>
          <p:cNvSpPr txBox="1"/>
          <p:nvPr/>
        </p:nvSpPr>
        <p:spPr>
          <a:xfrm>
            <a:off x="718631" y="306778"/>
            <a:ext cx="10754737" cy="800219"/>
          </a:xfrm>
          <a:prstGeom prst="rect">
            <a:avLst/>
          </a:prstGeom>
          <a:noFill/>
        </p:spPr>
        <p:txBody>
          <a:bodyPr wrap="square" rtlCol="0">
            <a:spAutoFit/>
          </a:bodyPr>
          <a:lstStyle/>
          <a:p>
            <a:pPr algn="ctr"/>
            <a:r>
              <a:rPr lang="en-US" sz="4600" dirty="0">
                <a:solidFill>
                  <a:schemeClr val="tx1">
                    <a:lumMod val="95000"/>
                    <a:lumOff val="5000"/>
                  </a:schemeClr>
                </a:solidFill>
                <a:latin typeface="Gotham Medium" pitchFamily="2" charset="0"/>
                <a:cs typeface="Gotham Medium" pitchFamily="2" charset="0"/>
              </a:rPr>
              <a:t>How: Guide Community Reflection</a:t>
            </a:r>
          </a:p>
        </p:txBody>
      </p:sp>
      <p:pic>
        <p:nvPicPr>
          <p:cNvPr id="26" name="Picture 25" descr="A close up of a sign&#10;&#10;Description automatically generated">
            <a:extLst>
              <a:ext uri="{FF2B5EF4-FFF2-40B4-BE49-F238E27FC236}">
                <a16:creationId xmlns:a16="http://schemas.microsoft.com/office/drawing/2014/main" id="{2E5B87E3-90E5-A347-891F-29EB6E7141AF}"/>
              </a:ext>
            </a:extLst>
          </p:cNvPr>
          <p:cNvPicPr>
            <a:picLocks noChangeAspect="1"/>
          </p:cNvPicPr>
          <p:nvPr/>
        </p:nvPicPr>
        <p:blipFill>
          <a:blip r:embed="rId2"/>
          <a:stretch>
            <a:fillRect/>
          </a:stretch>
        </p:blipFill>
        <p:spPr>
          <a:xfrm>
            <a:off x="8239335" y="5390147"/>
            <a:ext cx="1470317" cy="897377"/>
          </a:xfrm>
          <a:prstGeom prst="rect">
            <a:avLst/>
          </a:prstGeom>
        </p:spPr>
      </p:pic>
      <p:sp>
        <p:nvSpPr>
          <p:cNvPr id="20" name="Shape 311">
            <a:extLst>
              <a:ext uri="{FF2B5EF4-FFF2-40B4-BE49-F238E27FC236}">
                <a16:creationId xmlns:a16="http://schemas.microsoft.com/office/drawing/2014/main" id="{774DA607-92B5-9C4C-9ED1-A4531D15194A}"/>
              </a:ext>
            </a:extLst>
          </p:cNvPr>
          <p:cNvSpPr txBox="1"/>
          <p:nvPr/>
        </p:nvSpPr>
        <p:spPr>
          <a:xfrm>
            <a:off x="4312322" y="1106997"/>
            <a:ext cx="7261842" cy="2575503"/>
          </a:xfrm>
          <a:prstGeom prst="rect">
            <a:avLst/>
          </a:prstGeom>
          <a:noFill/>
          <a:ln>
            <a:noFill/>
          </a:ln>
        </p:spPr>
        <p:txBody>
          <a:bodyPr spcFirstLastPara="1" wrap="square" lIns="91425" tIns="91425" rIns="91425" bIns="91425" anchor="t" anchorCtr="0">
            <a:noAutofit/>
          </a:bodyPr>
          <a:lstStyle/>
          <a:p>
            <a:pPr marL="419100" lvl="0" indent="-342900">
              <a:spcBef>
                <a:spcPts val="1000"/>
              </a:spcBef>
              <a:spcAft>
                <a:spcPts val="100"/>
              </a:spcAft>
              <a:buClr>
                <a:srgbClr val="434343"/>
              </a:buClr>
              <a:buSzPts val="2400"/>
              <a:buFont typeface="Arial" panose="020B0604020202020204" pitchFamily="34" charset="0"/>
              <a:buChar char="•"/>
            </a:pPr>
            <a:r>
              <a:rPr lang="en-US" sz="2400" dirty="0">
                <a:solidFill>
                  <a:schemeClr val="tx1">
                    <a:lumMod val="95000"/>
                    <a:lumOff val="5000"/>
                  </a:schemeClr>
                </a:solidFill>
                <a:latin typeface="Gotham Light" pitchFamily="2" charset="0"/>
                <a:ea typeface="Proxima Nova"/>
                <a:cs typeface="Gotham Light" pitchFamily="2" charset="0"/>
                <a:sym typeface="Proxima Nova"/>
              </a:rPr>
              <a:t>Invite a small group staff and families to participate in a school-level data debrief focused on family voice. </a:t>
            </a:r>
          </a:p>
          <a:p>
            <a:pPr marL="419100" lvl="0" indent="-342900">
              <a:spcBef>
                <a:spcPts val="1000"/>
              </a:spcBef>
              <a:spcAft>
                <a:spcPts val="100"/>
              </a:spcAft>
              <a:buClr>
                <a:srgbClr val="434343"/>
              </a:buClr>
              <a:buSzPts val="2400"/>
              <a:buFont typeface="Arial" panose="020B0604020202020204" pitchFamily="34" charset="0"/>
              <a:buChar char="•"/>
            </a:pPr>
            <a:r>
              <a:rPr lang="en-US" sz="2400" dirty="0">
                <a:solidFill>
                  <a:schemeClr val="tx1">
                    <a:lumMod val="95000"/>
                    <a:lumOff val="5000"/>
                  </a:schemeClr>
                </a:solidFill>
                <a:latin typeface="Gotham Light" pitchFamily="2" charset="0"/>
                <a:ea typeface="Proxima Nova"/>
                <a:cs typeface="Gotham Light" pitchFamily="2" charset="0"/>
                <a:sym typeface="Proxima Nova"/>
              </a:rPr>
              <a:t>Ask staff to review school-level survey results in advance and come prepared to engage in discussion what families are telling us, and what they might be asking us to do.</a:t>
            </a:r>
          </a:p>
          <a:p>
            <a:pPr marL="419100" lvl="0" indent="-342900">
              <a:spcBef>
                <a:spcPts val="1000"/>
              </a:spcBef>
              <a:spcAft>
                <a:spcPts val="100"/>
              </a:spcAft>
              <a:buClr>
                <a:srgbClr val="434343"/>
              </a:buClr>
              <a:buSzPts val="2400"/>
              <a:buFont typeface="Arial" panose="020B0604020202020204" pitchFamily="34" charset="0"/>
              <a:buChar char="•"/>
            </a:pPr>
            <a:r>
              <a:rPr lang="en-US" sz="2400" dirty="0">
                <a:solidFill>
                  <a:schemeClr val="tx1">
                    <a:lumMod val="95000"/>
                    <a:lumOff val="5000"/>
                  </a:schemeClr>
                </a:solidFill>
                <a:latin typeface="Gotham Light" pitchFamily="2" charset="0"/>
                <a:ea typeface="Proxima Nova"/>
                <a:cs typeface="Gotham Light" pitchFamily="2" charset="0"/>
                <a:sym typeface="Proxima Nova"/>
              </a:rPr>
              <a:t>Consider using a protocol to drive community-wide reflection, like a </a:t>
            </a:r>
            <a:r>
              <a:rPr lang="en-US" sz="2400" dirty="0">
                <a:solidFill>
                  <a:schemeClr val="tx1">
                    <a:lumMod val="95000"/>
                    <a:lumOff val="5000"/>
                  </a:schemeClr>
                </a:solidFill>
                <a:latin typeface="Gotham Light" pitchFamily="2" charset="0"/>
                <a:ea typeface="Proxima Nova"/>
                <a:cs typeface="Gotham Light" pitchFamily="2" charset="0"/>
                <a:sym typeface="Proxima Nova"/>
                <a:hlinkClick r:id="rId3"/>
              </a:rPr>
              <a:t>Data Carousel</a:t>
            </a:r>
            <a:r>
              <a:rPr lang="en-US" sz="2400" dirty="0">
                <a:solidFill>
                  <a:schemeClr val="tx1">
                    <a:lumMod val="95000"/>
                    <a:lumOff val="5000"/>
                  </a:schemeClr>
                </a:solidFill>
                <a:latin typeface="Gotham Light" pitchFamily="2" charset="0"/>
                <a:ea typeface="Proxima Nova"/>
                <a:cs typeface="Gotham Light" pitchFamily="2" charset="0"/>
                <a:sym typeface="Proxima Nova"/>
              </a:rPr>
              <a:t>. </a:t>
            </a:r>
          </a:p>
          <a:p>
            <a:pPr marL="419100" lvl="0" indent="-342900">
              <a:spcBef>
                <a:spcPts val="1000"/>
              </a:spcBef>
              <a:spcAft>
                <a:spcPts val="100"/>
              </a:spcAft>
              <a:buClr>
                <a:srgbClr val="434343"/>
              </a:buClr>
              <a:buSzPts val="2400"/>
              <a:buFont typeface="Arial" panose="020B0604020202020204" pitchFamily="34" charset="0"/>
              <a:buChar char="•"/>
            </a:pPr>
            <a:endParaRPr lang="en-US" sz="2400" dirty="0">
              <a:solidFill>
                <a:schemeClr val="tx1">
                  <a:lumMod val="95000"/>
                  <a:lumOff val="5000"/>
                </a:schemeClr>
              </a:solidFill>
              <a:latin typeface="Gotham Light" pitchFamily="2" charset="0"/>
              <a:ea typeface="Proxima Nova"/>
              <a:cs typeface="Gotham Light" pitchFamily="2" charset="0"/>
              <a:sym typeface="Proxima Nova"/>
            </a:endParaRPr>
          </a:p>
          <a:p>
            <a:pPr marL="76200" lvl="0">
              <a:spcBef>
                <a:spcPts val="1000"/>
              </a:spcBef>
              <a:spcAft>
                <a:spcPts val="100"/>
              </a:spcAft>
              <a:buClr>
                <a:srgbClr val="434343"/>
              </a:buClr>
              <a:buSzPts val="2400"/>
            </a:pPr>
            <a:endParaRPr lang="en-US" sz="2400" b="1" i="1" dirty="0">
              <a:solidFill>
                <a:schemeClr val="tx1">
                  <a:lumMod val="95000"/>
                  <a:lumOff val="5000"/>
                </a:schemeClr>
              </a:solidFill>
              <a:latin typeface="Gotham Light" pitchFamily="2" charset="0"/>
              <a:ea typeface="Proxima Nova"/>
              <a:cs typeface="Gotham Light" pitchFamily="2" charset="0"/>
              <a:sym typeface="Proxima Nova"/>
            </a:endParaRPr>
          </a:p>
          <a:p>
            <a:pPr marL="76200" lvl="0">
              <a:spcBef>
                <a:spcPts val="1000"/>
              </a:spcBef>
              <a:spcAft>
                <a:spcPts val="100"/>
              </a:spcAft>
              <a:buClr>
                <a:srgbClr val="434343"/>
              </a:buClr>
              <a:buSzPts val="2400"/>
            </a:pPr>
            <a:endParaRPr b="1" i="1" dirty="0">
              <a:solidFill>
                <a:schemeClr val="tx1">
                  <a:lumMod val="95000"/>
                  <a:lumOff val="5000"/>
                </a:schemeClr>
              </a:solidFill>
              <a:latin typeface="Gotham Light" pitchFamily="2" charset="0"/>
              <a:ea typeface="Proxima Nova"/>
              <a:cs typeface="Gotham Light" pitchFamily="2" charset="0"/>
              <a:sym typeface="Proxima Nova"/>
            </a:endParaRPr>
          </a:p>
        </p:txBody>
      </p:sp>
      <p:pic>
        <p:nvPicPr>
          <p:cNvPr id="4" name="Picture 3" descr="A screenshot of a cell phone&#10;&#10;Description automatically generated">
            <a:extLst>
              <a:ext uri="{FF2B5EF4-FFF2-40B4-BE49-F238E27FC236}">
                <a16:creationId xmlns:a16="http://schemas.microsoft.com/office/drawing/2014/main" id="{40EE87A1-C990-BA4C-AA2D-791C1BD679EC}"/>
              </a:ext>
            </a:extLst>
          </p:cNvPr>
          <p:cNvPicPr>
            <a:picLocks noChangeAspect="1"/>
          </p:cNvPicPr>
          <p:nvPr/>
        </p:nvPicPr>
        <p:blipFill>
          <a:blip r:embed="rId4"/>
          <a:stretch>
            <a:fillRect/>
          </a:stretch>
        </p:blipFill>
        <p:spPr>
          <a:xfrm>
            <a:off x="1014724" y="1286612"/>
            <a:ext cx="3297598" cy="4313208"/>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292034C9-F518-6C4C-B541-B1944E7BE388}"/>
              </a:ext>
            </a:extLst>
          </p:cNvPr>
          <p:cNvPicPr>
            <a:picLocks noChangeAspect="1"/>
          </p:cNvPicPr>
          <p:nvPr/>
        </p:nvPicPr>
        <p:blipFill>
          <a:blip r:embed="rId5"/>
          <a:stretch>
            <a:fillRect/>
          </a:stretch>
        </p:blipFill>
        <p:spPr>
          <a:xfrm>
            <a:off x="9846540" y="5293202"/>
            <a:ext cx="2182538" cy="1091269"/>
          </a:xfrm>
          <a:prstGeom prst="rect">
            <a:avLst/>
          </a:prstGeom>
        </p:spPr>
      </p:pic>
      <p:sp>
        <p:nvSpPr>
          <p:cNvPr id="10" name="Rectangle 9">
            <a:extLst>
              <a:ext uri="{FF2B5EF4-FFF2-40B4-BE49-F238E27FC236}">
                <a16:creationId xmlns:a16="http://schemas.microsoft.com/office/drawing/2014/main" id="{EEA6B468-C5CF-FA4F-9C99-7DA2A1DA8B2A}"/>
              </a:ext>
            </a:extLst>
          </p:cNvPr>
          <p:cNvSpPr/>
          <p:nvPr/>
        </p:nvSpPr>
        <p:spPr>
          <a:xfrm>
            <a:off x="0" y="6564086"/>
            <a:ext cx="12192000" cy="293914"/>
          </a:xfrm>
          <a:prstGeom prst="rect">
            <a:avLst/>
          </a:prstGeom>
          <a:solidFill>
            <a:srgbClr val="0051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0405119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B31A322E-9707-3F49-BDDB-EC854796F17B}"/>
              </a:ext>
            </a:extLst>
          </p:cNvPr>
          <p:cNvSpPr txBox="1"/>
          <p:nvPr/>
        </p:nvSpPr>
        <p:spPr>
          <a:xfrm>
            <a:off x="718631" y="306778"/>
            <a:ext cx="10754737" cy="800219"/>
          </a:xfrm>
          <a:prstGeom prst="rect">
            <a:avLst/>
          </a:prstGeom>
          <a:noFill/>
        </p:spPr>
        <p:txBody>
          <a:bodyPr wrap="square" rtlCol="0">
            <a:spAutoFit/>
          </a:bodyPr>
          <a:lstStyle/>
          <a:p>
            <a:pPr algn="ctr"/>
            <a:r>
              <a:rPr lang="en-US" sz="4600" dirty="0">
                <a:solidFill>
                  <a:schemeClr val="tx1">
                    <a:lumMod val="95000"/>
                    <a:lumOff val="5000"/>
                  </a:schemeClr>
                </a:solidFill>
                <a:latin typeface="Gotham Medium" pitchFamily="2" charset="0"/>
                <a:cs typeface="Gotham Medium" pitchFamily="2" charset="0"/>
              </a:rPr>
              <a:t>Strategize to Increase Participation</a:t>
            </a:r>
          </a:p>
        </p:txBody>
      </p:sp>
      <p:pic>
        <p:nvPicPr>
          <p:cNvPr id="26" name="Picture 25" descr="A close up of a sign&#10;&#10;Description automatically generated">
            <a:extLst>
              <a:ext uri="{FF2B5EF4-FFF2-40B4-BE49-F238E27FC236}">
                <a16:creationId xmlns:a16="http://schemas.microsoft.com/office/drawing/2014/main" id="{2E5B87E3-90E5-A347-891F-29EB6E7141AF}"/>
              </a:ext>
            </a:extLst>
          </p:cNvPr>
          <p:cNvPicPr>
            <a:picLocks noChangeAspect="1"/>
          </p:cNvPicPr>
          <p:nvPr/>
        </p:nvPicPr>
        <p:blipFill>
          <a:blip r:embed="rId2"/>
          <a:stretch>
            <a:fillRect/>
          </a:stretch>
        </p:blipFill>
        <p:spPr>
          <a:xfrm>
            <a:off x="8239335" y="5390147"/>
            <a:ext cx="1470317" cy="897377"/>
          </a:xfrm>
          <a:prstGeom prst="rect">
            <a:avLst/>
          </a:prstGeom>
        </p:spPr>
      </p:pic>
      <p:sp>
        <p:nvSpPr>
          <p:cNvPr id="20" name="Shape 311">
            <a:extLst>
              <a:ext uri="{FF2B5EF4-FFF2-40B4-BE49-F238E27FC236}">
                <a16:creationId xmlns:a16="http://schemas.microsoft.com/office/drawing/2014/main" id="{774DA607-92B5-9C4C-9ED1-A4531D15194A}"/>
              </a:ext>
            </a:extLst>
          </p:cNvPr>
          <p:cNvSpPr txBox="1"/>
          <p:nvPr/>
        </p:nvSpPr>
        <p:spPr>
          <a:xfrm>
            <a:off x="4312322" y="1106997"/>
            <a:ext cx="7261842" cy="2575503"/>
          </a:xfrm>
          <a:prstGeom prst="rect">
            <a:avLst/>
          </a:prstGeom>
          <a:noFill/>
          <a:ln>
            <a:noFill/>
          </a:ln>
        </p:spPr>
        <p:txBody>
          <a:bodyPr spcFirstLastPara="1" wrap="square" lIns="91425" tIns="91425" rIns="91425" bIns="91425" anchor="t" anchorCtr="0">
            <a:noAutofit/>
          </a:bodyPr>
          <a:lstStyle/>
          <a:p>
            <a:pPr marL="419100" lvl="0" indent="-342900">
              <a:spcBef>
                <a:spcPts val="1000"/>
              </a:spcBef>
              <a:spcAft>
                <a:spcPts val="100"/>
              </a:spcAft>
              <a:buClr>
                <a:srgbClr val="434343"/>
              </a:buClr>
              <a:buSzPts val="2400"/>
              <a:buFont typeface="Arial" panose="020B0604020202020204" pitchFamily="34" charset="0"/>
              <a:buChar char="•"/>
            </a:pPr>
            <a:r>
              <a:rPr lang="en-US" sz="2400" dirty="0">
                <a:solidFill>
                  <a:schemeClr val="tx1">
                    <a:lumMod val="95000"/>
                    <a:lumOff val="5000"/>
                  </a:schemeClr>
                </a:solidFill>
                <a:latin typeface="Gotham Light" pitchFamily="2" charset="0"/>
                <a:ea typeface="Proxima Nova"/>
                <a:cs typeface="Gotham Light" pitchFamily="2" charset="0"/>
                <a:sym typeface="Proxima Nova"/>
              </a:rPr>
              <a:t>As part of community reflection, be sure to note response rates and any opportunity for increasing participation and representativeness of your results.</a:t>
            </a:r>
          </a:p>
          <a:p>
            <a:pPr marL="419100" lvl="0" indent="-342900">
              <a:spcBef>
                <a:spcPts val="1000"/>
              </a:spcBef>
              <a:spcAft>
                <a:spcPts val="100"/>
              </a:spcAft>
              <a:buClr>
                <a:srgbClr val="434343"/>
              </a:buClr>
              <a:buSzPts val="2400"/>
              <a:buFont typeface="Arial" panose="020B0604020202020204" pitchFamily="34" charset="0"/>
              <a:buChar char="•"/>
            </a:pPr>
            <a:r>
              <a:rPr lang="en-US" sz="2400" dirty="0">
                <a:solidFill>
                  <a:schemeClr val="tx1">
                    <a:lumMod val="95000"/>
                    <a:lumOff val="5000"/>
                  </a:schemeClr>
                </a:solidFill>
                <a:latin typeface="Gotham Light" pitchFamily="2" charset="0"/>
                <a:ea typeface="Proxima Nova"/>
                <a:cs typeface="Gotham Light" pitchFamily="2" charset="0"/>
                <a:sym typeface="Proxima Nova"/>
              </a:rPr>
              <a:t>Discuss as a group which </a:t>
            </a:r>
            <a:r>
              <a:rPr lang="en-US" sz="2400" dirty="0">
                <a:solidFill>
                  <a:schemeClr val="tx1">
                    <a:lumMod val="95000"/>
                    <a:lumOff val="5000"/>
                  </a:schemeClr>
                </a:solidFill>
                <a:latin typeface="Gotham Light" pitchFamily="2" charset="0"/>
                <a:ea typeface="Proxima Nova"/>
                <a:cs typeface="Gotham Light" pitchFamily="2" charset="0"/>
                <a:sym typeface="Proxima Nova"/>
                <a:hlinkClick r:id="rId3"/>
              </a:rPr>
              <a:t>strategies</a:t>
            </a:r>
            <a:r>
              <a:rPr lang="en-US" sz="2400" dirty="0">
                <a:solidFill>
                  <a:schemeClr val="tx1">
                    <a:lumMod val="95000"/>
                    <a:lumOff val="5000"/>
                  </a:schemeClr>
                </a:solidFill>
                <a:latin typeface="Gotham Light" pitchFamily="2" charset="0"/>
                <a:ea typeface="Proxima Nova"/>
                <a:cs typeface="Gotham Light" pitchFamily="2" charset="0"/>
                <a:sym typeface="Proxima Nova"/>
              </a:rPr>
              <a:t> you will implement to increase participation during your school’s upcoming survey administration. Consider setting a school-wide goal for participation so that you can accurately gauge progress towards your goals.</a:t>
            </a:r>
          </a:p>
          <a:p>
            <a:pPr marL="419100" lvl="0" indent="-342900">
              <a:spcBef>
                <a:spcPts val="1000"/>
              </a:spcBef>
              <a:spcAft>
                <a:spcPts val="100"/>
              </a:spcAft>
              <a:buClr>
                <a:srgbClr val="434343"/>
              </a:buClr>
              <a:buSzPts val="2400"/>
              <a:buFont typeface="Arial" panose="020B0604020202020204" pitchFamily="34" charset="0"/>
              <a:buChar char="•"/>
            </a:pPr>
            <a:endParaRPr lang="en-US" sz="2400" dirty="0">
              <a:solidFill>
                <a:schemeClr val="tx1">
                  <a:lumMod val="95000"/>
                  <a:lumOff val="5000"/>
                </a:schemeClr>
              </a:solidFill>
              <a:latin typeface="Gotham Light" pitchFamily="2" charset="0"/>
              <a:ea typeface="Proxima Nova"/>
              <a:cs typeface="Gotham Light" pitchFamily="2" charset="0"/>
              <a:sym typeface="Proxima Nova"/>
            </a:endParaRPr>
          </a:p>
          <a:p>
            <a:pPr marL="76200" lvl="0">
              <a:spcBef>
                <a:spcPts val="1000"/>
              </a:spcBef>
              <a:spcAft>
                <a:spcPts val="100"/>
              </a:spcAft>
              <a:buClr>
                <a:srgbClr val="434343"/>
              </a:buClr>
              <a:buSzPts val="2400"/>
            </a:pPr>
            <a:endParaRPr lang="en-US" sz="2400" b="1" i="1" dirty="0">
              <a:solidFill>
                <a:schemeClr val="tx1">
                  <a:lumMod val="95000"/>
                  <a:lumOff val="5000"/>
                </a:schemeClr>
              </a:solidFill>
              <a:latin typeface="Gotham Light" pitchFamily="2" charset="0"/>
              <a:ea typeface="Proxima Nova"/>
              <a:cs typeface="Gotham Light" pitchFamily="2" charset="0"/>
              <a:sym typeface="Proxima Nova"/>
            </a:endParaRPr>
          </a:p>
          <a:p>
            <a:pPr marL="76200" lvl="0">
              <a:spcBef>
                <a:spcPts val="1000"/>
              </a:spcBef>
              <a:spcAft>
                <a:spcPts val="100"/>
              </a:spcAft>
              <a:buClr>
                <a:srgbClr val="434343"/>
              </a:buClr>
              <a:buSzPts val="2400"/>
            </a:pPr>
            <a:endParaRPr b="1" i="1" dirty="0">
              <a:solidFill>
                <a:schemeClr val="tx1">
                  <a:lumMod val="95000"/>
                  <a:lumOff val="5000"/>
                </a:schemeClr>
              </a:solidFill>
              <a:latin typeface="Gotham Light" pitchFamily="2" charset="0"/>
              <a:ea typeface="Proxima Nova"/>
              <a:cs typeface="Gotham Light" pitchFamily="2" charset="0"/>
              <a:sym typeface="Proxima Nova"/>
            </a:endParaRPr>
          </a:p>
        </p:txBody>
      </p:sp>
      <p:pic>
        <p:nvPicPr>
          <p:cNvPr id="4" name="Picture 3">
            <a:extLst>
              <a:ext uri="{FF2B5EF4-FFF2-40B4-BE49-F238E27FC236}">
                <a16:creationId xmlns:a16="http://schemas.microsoft.com/office/drawing/2014/main" id="{40EE87A1-C990-BA4C-AA2D-791C1BD679EC}"/>
              </a:ext>
            </a:extLst>
          </p:cNvPr>
          <p:cNvPicPr>
            <a:picLocks noChangeAspect="1"/>
          </p:cNvPicPr>
          <p:nvPr/>
        </p:nvPicPr>
        <p:blipFill>
          <a:blip r:embed="rId4"/>
          <a:stretch>
            <a:fillRect/>
          </a:stretch>
        </p:blipFill>
        <p:spPr>
          <a:xfrm>
            <a:off x="1320065" y="1286612"/>
            <a:ext cx="2686916" cy="4313208"/>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292034C9-F518-6C4C-B541-B1944E7BE388}"/>
              </a:ext>
            </a:extLst>
          </p:cNvPr>
          <p:cNvPicPr>
            <a:picLocks noChangeAspect="1"/>
          </p:cNvPicPr>
          <p:nvPr/>
        </p:nvPicPr>
        <p:blipFill>
          <a:blip r:embed="rId5"/>
          <a:stretch>
            <a:fillRect/>
          </a:stretch>
        </p:blipFill>
        <p:spPr>
          <a:xfrm>
            <a:off x="9846540" y="5293202"/>
            <a:ext cx="2182538" cy="1091269"/>
          </a:xfrm>
          <a:prstGeom prst="rect">
            <a:avLst/>
          </a:prstGeom>
        </p:spPr>
      </p:pic>
      <p:sp>
        <p:nvSpPr>
          <p:cNvPr id="10" name="Rectangle 9">
            <a:extLst>
              <a:ext uri="{FF2B5EF4-FFF2-40B4-BE49-F238E27FC236}">
                <a16:creationId xmlns:a16="http://schemas.microsoft.com/office/drawing/2014/main" id="{EEA6B468-C5CF-FA4F-9C99-7DA2A1DA8B2A}"/>
              </a:ext>
            </a:extLst>
          </p:cNvPr>
          <p:cNvSpPr/>
          <p:nvPr/>
        </p:nvSpPr>
        <p:spPr>
          <a:xfrm>
            <a:off x="0" y="6564086"/>
            <a:ext cx="12192000" cy="293914"/>
          </a:xfrm>
          <a:prstGeom prst="rect">
            <a:avLst/>
          </a:prstGeom>
          <a:solidFill>
            <a:srgbClr val="0051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453561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B31A322E-9707-3F49-BDDB-EC854796F17B}"/>
              </a:ext>
            </a:extLst>
          </p:cNvPr>
          <p:cNvSpPr txBox="1"/>
          <p:nvPr/>
        </p:nvSpPr>
        <p:spPr>
          <a:xfrm>
            <a:off x="1327081" y="563095"/>
            <a:ext cx="9317473" cy="800219"/>
          </a:xfrm>
          <a:prstGeom prst="rect">
            <a:avLst/>
          </a:prstGeom>
          <a:noFill/>
        </p:spPr>
        <p:txBody>
          <a:bodyPr wrap="square" rtlCol="0">
            <a:spAutoFit/>
          </a:bodyPr>
          <a:lstStyle/>
          <a:p>
            <a:pPr algn="ctr"/>
            <a:r>
              <a:rPr lang="en-US" sz="4600" dirty="0">
                <a:solidFill>
                  <a:schemeClr val="tx1">
                    <a:lumMod val="95000"/>
                    <a:lumOff val="5000"/>
                  </a:schemeClr>
                </a:solidFill>
                <a:latin typeface="Gotham Medium" pitchFamily="2" charset="0"/>
                <a:cs typeface="Gotham Medium" pitchFamily="2" charset="0"/>
              </a:rPr>
              <a:t>Next Steps for Schools</a:t>
            </a:r>
          </a:p>
        </p:txBody>
      </p:sp>
      <p:graphicFrame>
        <p:nvGraphicFramePr>
          <p:cNvPr id="18" name="Diagram 17">
            <a:extLst>
              <a:ext uri="{FF2B5EF4-FFF2-40B4-BE49-F238E27FC236}">
                <a16:creationId xmlns:a16="http://schemas.microsoft.com/office/drawing/2014/main" id="{929FA85E-1362-2748-9EAB-B959AF35E4A7}"/>
              </a:ext>
            </a:extLst>
          </p:cNvPr>
          <p:cNvGraphicFramePr/>
          <p:nvPr>
            <p:extLst>
              <p:ext uri="{D42A27DB-BD31-4B8C-83A1-F6EECF244321}">
                <p14:modId xmlns:p14="http://schemas.microsoft.com/office/powerpoint/2010/main" val="197147375"/>
              </p:ext>
            </p:extLst>
          </p:nvPr>
        </p:nvGraphicFramePr>
        <p:xfrm>
          <a:off x="1848332" y="1301190"/>
          <a:ext cx="8279482" cy="47444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a:extLst>
              <a:ext uri="{FF2B5EF4-FFF2-40B4-BE49-F238E27FC236}">
                <a16:creationId xmlns:a16="http://schemas.microsoft.com/office/drawing/2014/main" id="{EC5F6DB2-FD05-6D4C-A38F-4B37435D399D}"/>
              </a:ext>
            </a:extLst>
          </p:cNvPr>
          <p:cNvSpPr txBox="1"/>
          <p:nvPr/>
        </p:nvSpPr>
        <p:spPr>
          <a:xfrm>
            <a:off x="1970609" y="1666062"/>
            <a:ext cx="565081" cy="461665"/>
          </a:xfrm>
          <a:prstGeom prst="rect">
            <a:avLst/>
          </a:prstGeom>
          <a:noFill/>
        </p:spPr>
        <p:txBody>
          <a:bodyPr wrap="square" rtlCol="0">
            <a:spAutoFit/>
          </a:bodyPr>
          <a:lstStyle/>
          <a:p>
            <a:pPr algn="ctr"/>
            <a:r>
              <a:rPr lang="en-US" sz="2400" dirty="0">
                <a:solidFill>
                  <a:srgbClr val="EF613C"/>
                </a:solidFill>
                <a:latin typeface="Gotham Medium" pitchFamily="2" charset="0"/>
                <a:cs typeface="Gotham Medium" pitchFamily="2" charset="0"/>
              </a:rPr>
              <a:t>1</a:t>
            </a:r>
          </a:p>
        </p:txBody>
      </p:sp>
      <p:sp>
        <p:nvSpPr>
          <p:cNvPr id="21" name="TextBox 20">
            <a:extLst>
              <a:ext uri="{FF2B5EF4-FFF2-40B4-BE49-F238E27FC236}">
                <a16:creationId xmlns:a16="http://schemas.microsoft.com/office/drawing/2014/main" id="{7E35F46D-C6F7-EC45-904C-71A11F76FB8C}"/>
              </a:ext>
            </a:extLst>
          </p:cNvPr>
          <p:cNvSpPr txBox="1"/>
          <p:nvPr/>
        </p:nvSpPr>
        <p:spPr>
          <a:xfrm>
            <a:off x="2368376" y="2575847"/>
            <a:ext cx="565081" cy="461665"/>
          </a:xfrm>
          <a:prstGeom prst="rect">
            <a:avLst/>
          </a:prstGeom>
          <a:noFill/>
        </p:spPr>
        <p:txBody>
          <a:bodyPr wrap="square" rtlCol="0">
            <a:spAutoFit/>
          </a:bodyPr>
          <a:lstStyle/>
          <a:p>
            <a:pPr algn="ctr"/>
            <a:r>
              <a:rPr lang="en-US" sz="2400" dirty="0">
                <a:solidFill>
                  <a:srgbClr val="EF613C"/>
                </a:solidFill>
                <a:latin typeface="Gotham Medium" pitchFamily="2" charset="0"/>
                <a:cs typeface="Gotham Medium" pitchFamily="2" charset="0"/>
              </a:rPr>
              <a:t>2</a:t>
            </a:r>
          </a:p>
        </p:txBody>
      </p:sp>
      <p:sp>
        <p:nvSpPr>
          <p:cNvPr id="22" name="TextBox 21">
            <a:extLst>
              <a:ext uri="{FF2B5EF4-FFF2-40B4-BE49-F238E27FC236}">
                <a16:creationId xmlns:a16="http://schemas.microsoft.com/office/drawing/2014/main" id="{84BD9E73-F4E0-B04C-BD97-B32D9F7B7B2F}"/>
              </a:ext>
            </a:extLst>
          </p:cNvPr>
          <p:cNvSpPr txBox="1"/>
          <p:nvPr/>
        </p:nvSpPr>
        <p:spPr>
          <a:xfrm>
            <a:off x="2584944" y="3473624"/>
            <a:ext cx="565081" cy="461665"/>
          </a:xfrm>
          <a:prstGeom prst="rect">
            <a:avLst/>
          </a:prstGeom>
          <a:noFill/>
        </p:spPr>
        <p:txBody>
          <a:bodyPr wrap="square" rtlCol="0">
            <a:spAutoFit/>
          </a:bodyPr>
          <a:lstStyle/>
          <a:p>
            <a:pPr algn="ctr"/>
            <a:r>
              <a:rPr lang="en-US" sz="2400" dirty="0">
                <a:solidFill>
                  <a:srgbClr val="EF613C"/>
                </a:solidFill>
                <a:latin typeface="Gotham Medium" pitchFamily="2" charset="0"/>
                <a:cs typeface="Gotham Medium" pitchFamily="2" charset="0"/>
              </a:rPr>
              <a:t>3</a:t>
            </a:r>
          </a:p>
        </p:txBody>
      </p:sp>
      <p:sp>
        <p:nvSpPr>
          <p:cNvPr id="24" name="TextBox 23">
            <a:extLst>
              <a:ext uri="{FF2B5EF4-FFF2-40B4-BE49-F238E27FC236}">
                <a16:creationId xmlns:a16="http://schemas.microsoft.com/office/drawing/2014/main" id="{6EC2C7D4-DFEE-5245-9F47-580B7D9E632E}"/>
              </a:ext>
            </a:extLst>
          </p:cNvPr>
          <p:cNvSpPr txBox="1"/>
          <p:nvPr/>
        </p:nvSpPr>
        <p:spPr>
          <a:xfrm>
            <a:off x="2346726" y="4371401"/>
            <a:ext cx="565081" cy="461665"/>
          </a:xfrm>
          <a:prstGeom prst="rect">
            <a:avLst/>
          </a:prstGeom>
          <a:noFill/>
        </p:spPr>
        <p:txBody>
          <a:bodyPr wrap="square" rtlCol="0">
            <a:spAutoFit/>
          </a:bodyPr>
          <a:lstStyle/>
          <a:p>
            <a:pPr algn="ctr"/>
            <a:r>
              <a:rPr lang="en-US" sz="2400" dirty="0">
                <a:solidFill>
                  <a:srgbClr val="EF613C"/>
                </a:solidFill>
                <a:latin typeface="Gotham Medium" pitchFamily="2" charset="0"/>
                <a:cs typeface="Gotham Medium" pitchFamily="2" charset="0"/>
              </a:rPr>
              <a:t>4</a:t>
            </a:r>
          </a:p>
        </p:txBody>
      </p:sp>
      <p:pic>
        <p:nvPicPr>
          <p:cNvPr id="26" name="Picture 25" descr="A close up of a sign&#10;&#10;Description automatically generated">
            <a:extLst>
              <a:ext uri="{FF2B5EF4-FFF2-40B4-BE49-F238E27FC236}">
                <a16:creationId xmlns:a16="http://schemas.microsoft.com/office/drawing/2014/main" id="{2E5B87E3-90E5-A347-891F-29EB6E7141AF}"/>
              </a:ext>
            </a:extLst>
          </p:cNvPr>
          <p:cNvPicPr>
            <a:picLocks noChangeAspect="1"/>
          </p:cNvPicPr>
          <p:nvPr/>
        </p:nvPicPr>
        <p:blipFill>
          <a:blip r:embed="rId7"/>
          <a:stretch>
            <a:fillRect/>
          </a:stretch>
        </p:blipFill>
        <p:spPr>
          <a:xfrm>
            <a:off x="10432614" y="5457476"/>
            <a:ext cx="1470317" cy="897377"/>
          </a:xfrm>
          <a:prstGeom prst="rect">
            <a:avLst/>
          </a:prstGeom>
        </p:spPr>
      </p:pic>
      <p:sp>
        <p:nvSpPr>
          <p:cNvPr id="10" name="Rectangle 9">
            <a:extLst>
              <a:ext uri="{FF2B5EF4-FFF2-40B4-BE49-F238E27FC236}">
                <a16:creationId xmlns:a16="http://schemas.microsoft.com/office/drawing/2014/main" id="{A2B170D4-590D-E94F-AD8B-C91DDC433344}"/>
              </a:ext>
            </a:extLst>
          </p:cNvPr>
          <p:cNvSpPr/>
          <p:nvPr/>
        </p:nvSpPr>
        <p:spPr>
          <a:xfrm>
            <a:off x="0" y="6564086"/>
            <a:ext cx="12192000" cy="293914"/>
          </a:xfrm>
          <a:prstGeom prst="rect">
            <a:avLst/>
          </a:prstGeom>
          <a:solidFill>
            <a:srgbClr val="0051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C5DC2794-8753-4D42-AACA-553407DB205C}"/>
              </a:ext>
            </a:extLst>
          </p:cNvPr>
          <p:cNvSpPr txBox="1"/>
          <p:nvPr/>
        </p:nvSpPr>
        <p:spPr>
          <a:xfrm>
            <a:off x="2018205" y="5226643"/>
            <a:ext cx="565081" cy="461665"/>
          </a:xfrm>
          <a:prstGeom prst="rect">
            <a:avLst/>
          </a:prstGeom>
          <a:noFill/>
        </p:spPr>
        <p:txBody>
          <a:bodyPr wrap="square" rtlCol="0">
            <a:spAutoFit/>
          </a:bodyPr>
          <a:lstStyle/>
          <a:p>
            <a:pPr algn="ctr"/>
            <a:r>
              <a:rPr lang="en-US" sz="2400" dirty="0">
                <a:solidFill>
                  <a:srgbClr val="EF613C"/>
                </a:solidFill>
                <a:latin typeface="Gotham Medium" pitchFamily="2" charset="0"/>
                <a:cs typeface="Gotham Medium" pitchFamily="2" charset="0"/>
              </a:rPr>
              <a:t>5</a:t>
            </a:r>
          </a:p>
        </p:txBody>
      </p:sp>
    </p:spTree>
    <p:extLst>
      <p:ext uri="{BB962C8B-B14F-4D97-AF65-F5344CB8AC3E}">
        <p14:creationId xmlns:p14="http://schemas.microsoft.com/office/powerpoint/2010/main" val="110102591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B31A322E-9707-3F49-BDDB-EC854796F17B}"/>
              </a:ext>
            </a:extLst>
          </p:cNvPr>
          <p:cNvSpPr txBox="1"/>
          <p:nvPr/>
        </p:nvSpPr>
        <p:spPr>
          <a:xfrm>
            <a:off x="792493" y="517822"/>
            <a:ext cx="11059537" cy="800219"/>
          </a:xfrm>
          <a:prstGeom prst="rect">
            <a:avLst/>
          </a:prstGeom>
          <a:noFill/>
        </p:spPr>
        <p:txBody>
          <a:bodyPr wrap="square" rtlCol="0">
            <a:spAutoFit/>
          </a:bodyPr>
          <a:lstStyle/>
          <a:p>
            <a:pPr algn="ctr"/>
            <a:r>
              <a:rPr lang="en-US" sz="4600" dirty="0">
                <a:solidFill>
                  <a:schemeClr val="tx1">
                    <a:lumMod val="95000"/>
                    <a:lumOff val="5000"/>
                  </a:schemeClr>
                </a:solidFill>
                <a:latin typeface="Gotham Medium" pitchFamily="2" charset="0"/>
                <a:cs typeface="Gotham Medium" pitchFamily="2" charset="0"/>
              </a:rPr>
              <a:t>What: Define a School-Wide Focus</a:t>
            </a:r>
          </a:p>
        </p:txBody>
      </p:sp>
      <p:sp>
        <p:nvSpPr>
          <p:cNvPr id="20" name="Shape 311">
            <a:extLst>
              <a:ext uri="{FF2B5EF4-FFF2-40B4-BE49-F238E27FC236}">
                <a16:creationId xmlns:a16="http://schemas.microsoft.com/office/drawing/2014/main" id="{774DA607-92B5-9C4C-9ED1-A4531D15194A}"/>
              </a:ext>
            </a:extLst>
          </p:cNvPr>
          <p:cNvSpPr txBox="1"/>
          <p:nvPr/>
        </p:nvSpPr>
        <p:spPr>
          <a:xfrm>
            <a:off x="340555" y="1565878"/>
            <a:ext cx="11337416" cy="3295077"/>
          </a:xfrm>
          <a:prstGeom prst="rect">
            <a:avLst/>
          </a:prstGeom>
          <a:noFill/>
          <a:ln>
            <a:noFill/>
          </a:ln>
        </p:spPr>
        <p:txBody>
          <a:bodyPr spcFirstLastPara="1" wrap="square" lIns="91425" tIns="91425" rIns="91425" bIns="91425" anchor="t" anchorCtr="0">
            <a:noAutofit/>
          </a:bodyPr>
          <a:lstStyle/>
          <a:p>
            <a:pPr marL="457200" lvl="0" indent="-381000">
              <a:spcBef>
                <a:spcPts val="1000"/>
              </a:spcBef>
              <a:spcAft>
                <a:spcPts val="100"/>
              </a:spcAft>
              <a:buClr>
                <a:srgbClr val="434343"/>
              </a:buClr>
              <a:buSzPts val="2400"/>
              <a:buFont typeface="Proxima Nova"/>
              <a:buChar char="●"/>
            </a:pPr>
            <a:r>
              <a:rPr lang="en-US" sz="2400" dirty="0">
                <a:solidFill>
                  <a:schemeClr val="tx1">
                    <a:lumMod val="95000"/>
                    <a:lumOff val="5000"/>
                  </a:schemeClr>
                </a:solidFill>
                <a:latin typeface="Gotham Light" pitchFamily="2" charset="0"/>
                <a:ea typeface="Proxima Nova"/>
                <a:cs typeface="Gotham Light" pitchFamily="2" charset="0"/>
                <a:sym typeface="Proxima Nova"/>
              </a:rPr>
              <a:t>Following up on collaborative discussion facilitated during your community-wide debrief on survey results, assemble a group of leaders to determine a focus area for your school. </a:t>
            </a:r>
          </a:p>
          <a:p>
            <a:pPr marL="457200" lvl="0" indent="-381000">
              <a:spcBef>
                <a:spcPts val="1000"/>
              </a:spcBef>
              <a:spcAft>
                <a:spcPts val="100"/>
              </a:spcAft>
              <a:buClr>
                <a:srgbClr val="434343"/>
              </a:buClr>
              <a:buSzPts val="2400"/>
              <a:buFont typeface="Proxima Nova"/>
              <a:buChar char="●"/>
            </a:pPr>
            <a:endParaRPr lang="en-US" sz="2400" dirty="0">
              <a:solidFill>
                <a:schemeClr val="tx1">
                  <a:lumMod val="95000"/>
                  <a:lumOff val="5000"/>
                </a:schemeClr>
              </a:solidFill>
              <a:latin typeface="Gotham Light" pitchFamily="2" charset="0"/>
              <a:ea typeface="Proxima Nova"/>
              <a:cs typeface="Gotham Light" pitchFamily="2" charset="0"/>
              <a:sym typeface="Proxima Nova"/>
            </a:endParaRPr>
          </a:p>
          <a:p>
            <a:pPr marL="457200" lvl="0" indent="-381000">
              <a:spcBef>
                <a:spcPts val="1000"/>
              </a:spcBef>
              <a:spcAft>
                <a:spcPts val="100"/>
              </a:spcAft>
              <a:buClr>
                <a:srgbClr val="434343"/>
              </a:buClr>
              <a:buSzPts val="2400"/>
              <a:buFont typeface="Proxima Nova"/>
              <a:buChar char="●"/>
            </a:pPr>
            <a:r>
              <a:rPr lang="en-US" sz="2400" dirty="0">
                <a:solidFill>
                  <a:schemeClr val="tx1">
                    <a:lumMod val="95000"/>
                    <a:lumOff val="5000"/>
                  </a:schemeClr>
                </a:solidFill>
                <a:latin typeface="Gotham Light" pitchFamily="2" charset="0"/>
                <a:ea typeface="Proxima Nova"/>
                <a:cs typeface="Gotham Light" pitchFamily="2" charset="0"/>
                <a:sym typeface="Proxima Nova"/>
              </a:rPr>
              <a:t>Work with teachers, families, and other administrators to identify strategies aligned to your area of focus, and incorporate modeling and practice of those strategies into staff meeting and professional learning time. </a:t>
            </a:r>
          </a:p>
          <a:p>
            <a:pPr marL="76200" lvl="0">
              <a:spcBef>
                <a:spcPts val="1000"/>
              </a:spcBef>
              <a:spcAft>
                <a:spcPts val="100"/>
              </a:spcAft>
              <a:buClr>
                <a:srgbClr val="434343"/>
              </a:buClr>
              <a:buSzPts val="2400"/>
            </a:pPr>
            <a:endParaRPr lang="en-US" b="1" i="1" dirty="0">
              <a:solidFill>
                <a:schemeClr val="tx1">
                  <a:lumMod val="95000"/>
                  <a:lumOff val="5000"/>
                </a:schemeClr>
              </a:solidFill>
              <a:latin typeface="Gotham Light" pitchFamily="2" charset="0"/>
              <a:ea typeface="Proxima Nova"/>
              <a:cs typeface="Gotham Light" pitchFamily="2" charset="0"/>
              <a:sym typeface="Proxima Nova"/>
            </a:endParaRPr>
          </a:p>
        </p:txBody>
      </p:sp>
      <p:pic>
        <p:nvPicPr>
          <p:cNvPr id="7" name="Picture 6" descr="A close up of a sign&#10;&#10;Description automatically generated">
            <a:extLst>
              <a:ext uri="{FF2B5EF4-FFF2-40B4-BE49-F238E27FC236}">
                <a16:creationId xmlns:a16="http://schemas.microsoft.com/office/drawing/2014/main" id="{9A6D8E52-570A-3B4E-A206-28DE6B00DE3D}"/>
              </a:ext>
            </a:extLst>
          </p:cNvPr>
          <p:cNvPicPr>
            <a:picLocks noChangeAspect="1"/>
          </p:cNvPicPr>
          <p:nvPr/>
        </p:nvPicPr>
        <p:blipFill>
          <a:blip r:embed="rId2"/>
          <a:stretch>
            <a:fillRect/>
          </a:stretch>
        </p:blipFill>
        <p:spPr>
          <a:xfrm>
            <a:off x="8212937" y="5439828"/>
            <a:ext cx="1470317" cy="897377"/>
          </a:xfrm>
          <a:prstGeom prst="rect">
            <a:avLst/>
          </a:prstGeom>
        </p:spPr>
      </p:pic>
      <p:pic>
        <p:nvPicPr>
          <p:cNvPr id="8" name="Picture 7">
            <a:extLst>
              <a:ext uri="{FF2B5EF4-FFF2-40B4-BE49-F238E27FC236}">
                <a16:creationId xmlns:a16="http://schemas.microsoft.com/office/drawing/2014/main" id="{FFF13BB9-5D7D-4A47-889D-D6102D847C60}"/>
              </a:ext>
            </a:extLst>
          </p:cNvPr>
          <p:cNvPicPr>
            <a:picLocks noChangeAspect="1"/>
          </p:cNvPicPr>
          <p:nvPr/>
        </p:nvPicPr>
        <p:blipFill>
          <a:blip r:embed="rId3"/>
          <a:stretch>
            <a:fillRect/>
          </a:stretch>
        </p:blipFill>
        <p:spPr>
          <a:xfrm>
            <a:off x="9846540" y="5293202"/>
            <a:ext cx="2182538" cy="1091269"/>
          </a:xfrm>
          <a:prstGeom prst="rect">
            <a:avLst/>
          </a:prstGeom>
        </p:spPr>
      </p:pic>
      <p:sp>
        <p:nvSpPr>
          <p:cNvPr id="10" name="Rectangle 9">
            <a:extLst>
              <a:ext uri="{FF2B5EF4-FFF2-40B4-BE49-F238E27FC236}">
                <a16:creationId xmlns:a16="http://schemas.microsoft.com/office/drawing/2014/main" id="{AAE38AD9-3315-9042-9DB6-D818217F72C9}"/>
              </a:ext>
            </a:extLst>
          </p:cNvPr>
          <p:cNvSpPr/>
          <p:nvPr/>
        </p:nvSpPr>
        <p:spPr>
          <a:xfrm>
            <a:off x="0" y="6564086"/>
            <a:ext cx="12192000" cy="293914"/>
          </a:xfrm>
          <a:prstGeom prst="rect">
            <a:avLst/>
          </a:prstGeom>
          <a:solidFill>
            <a:srgbClr val="0051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069827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B31A322E-9707-3F49-BDDB-EC854796F17B}"/>
              </a:ext>
            </a:extLst>
          </p:cNvPr>
          <p:cNvSpPr txBox="1"/>
          <p:nvPr/>
        </p:nvSpPr>
        <p:spPr>
          <a:xfrm>
            <a:off x="803303" y="309383"/>
            <a:ext cx="10585393" cy="800219"/>
          </a:xfrm>
          <a:prstGeom prst="rect">
            <a:avLst/>
          </a:prstGeom>
          <a:noFill/>
        </p:spPr>
        <p:txBody>
          <a:bodyPr wrap="square" rtlCol="0">
            <a:spAutoFit/>
          </a:bodyPr>
          <a:lstStyle/>
          <a:p>
            <a:pPr algn="ctr"/>
            <a:r>
              <a:rPr lang="en-US" sz="4600" dirty="0">
                <a:solidFill>
                  <a:schemeClr val="tx1">
                    <a:lumMod val="95000"/>
                    <a:lumOff val="5000"/>
                  </a:schemeClr>
                </a:solidFill>
                <a:latin typeface="Gotham Medium" pitchFamily="2" charset="0"/>
                <a:cs typeface="Gotham Medium" pitchFamily="2" charset="0"/>
              </a:rPr>
              <a:t>How: Define a School-Wide Focus</a:t>
            </a:r>
          </a:p>
        </p:txBody>
      </p:sp>
      <p:graphicFrame>
        <p:nvGraphicFramePr>
          <p:cNvPr id="3" name="Diagram 2">
            <a:extLst>
              <a:ext uri="{FF2B5EF4-FFF2-40B4-BE49-F238E27FC236}">
                <a16:creationId xmlns:a16="http://schemas.microsoft.com/office/drawing/2014/main" id="{59DD5E8C-C1BA-4D40-B51F-7D5E11470F87}"/>
              </a:ext>
            </a:extLst>
          </p:cNvPr>
          <p:cNvGraphicFramePr/>
          <p:nvPr>
            <p:extLst>
              <p:ext uri="{D42A27DB-BD31-4B8C-83A1-F6EECF244321}">
                <p14:modId xmlns:p14="http://schemas.microsoft.com/office/powerpoint/2010/main" val="3658298232"/>
              </p:ext>
            </p:extLst>
          </p:nvPr>
        </p:nvGraphicFramePr>
        <p:xfrm>
          <a:off x="-1074997" y="1187765"/>
          <a:ext cx="7835689" cy="49641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5" name="Shape 311">
            <a:extLst>
              <a:ext uri="{FF2B5EF4-FFF2-40B4-BE49-F238E27FC236}">
                <a16:creationId xmlns:a16="http://schemas.microsoft.com/office/drawing/2014/main" id="{218FBA1D-F101-BB49-94AA-BB984F097545}"/>
              </a:ext>
            </a:extLst>
          </p:cNvPr>
          <p:cNvSpPr txBox="1"/>
          <p:nvPr/>
        </p:nvSpPr>
        <p:spPr>
          <a:xfrm>
            <a:off x="5358224" y="1243531"/>
            <a:ext cx="6030472" cy="3295077"/>
          </a:xfrm>
          <a:prstGeom prst="rect">
            <a:avLst/>
          </a:prstGeom>
          <a:noFill/>
          <a:ln>
            <a:noFill/>
          </a:ln>
        </p:spPr>
        <p:txBody>
          <a:bodyPr spcFirstLastPara="1" wrap="square" lIns="91425" tIns="91425" rIns="91425" bIns="91425" anchor="t" anchorCtr="0">
            <a:noAutofit/>
          </a:bodyPr>
          <a:lstStyle/>
          <a:p>
            <a:pPr marL="457200" lvl="0" indent="-381000">
              <a:spcBef>
                <a:spcPts val="1000"/>
              </a:spcBef>
              <a:spcAft>
                <a:spcPts val="100"/>
              </a:spcAft>
              <a:buClr>
                <a:srgbClr val="434343"/>
              </a:buClr>
              <a:buSzPts val="2400"/>
              <a:buFont typeface="Proxima Nova"/>
              <a:buChar char="●"/>
            </a:pPr>
            <a:r>
              <a:rPr lang="en-US" sz="2400" dirty="0">
                <a:solidFill>
                  <a:schemeClr val="tx1">
                    <a:lumMod val="95000"/>
                    <a:lumOff val="5000"/>
                  </a:schemeClr>
                </a:solidFill>
                <a:latin typeface="Gotham Light" pitchFamily="2" charset="0"/>
                <a:ea typeface="Proxima Nova"/>
                <a:cs typeface="Gotham Light" pitchFamily="2" charset="0"/>
                <a:sym typeface="Proxima Nova"/>
              </a:rPr>
              <a:t>As you meet with members of your school team to sharpen your focus on one improvement area, consider a matrix of impact and actionability. </a:t>
            </a:r>
          </a:p>
          <a:p>
            <a:pPr marL="457200" indent="-381000">
              <a:spcBef>
                <a:spcPts val="1000"/>
              </a:spcBef>
              <a:spcAft>
                <a:spcPts val="100"/>
              </a:spcAft>
              <a:buClr>
                <a:srgbClr val="434343"/>
              </a:buClr>
              <a:buSzPts val="2400"/>
              <a:buFont typeface="Proxima Nova"/>
              <a:buChar char="●"/>
            </a:pPr>
            <a:r>
              <a:rPr lang="en-US" sz="2400" dirty="0">
                <a:solidFill>
                  <a:schemeClr val="tx1">
                    <a:lumMod val="95000"/>
                    <a:lumOff val="5000"/>
                  </a:schemeClr>
                </a:solidFill>
                <a:latin typeface="Gotham Light" pitchFamily="2" charset="0"/>
                <a:ea typeface="Proxima Nova"/>
                <a:cs typeface="Gotham Light" pitchFamily="2" charset="0"/>
                <a:sym typeface="Proxima Nova"/>
              </a:rPr>
              <a:t>Depending on your context, consider aligning your response to survey results to a major priority in the upper right quadrant. </a:t>
            </a:r>
          </a:p>
          <a:p>
            <a:pPr marL="457200" lvl="0" indent="-381000">
              <a:spcBef>
                <a:spcPts val="1000"/>
              </a:spcBef>
              <a:spcAft>
                <a:spcPts val="100"/>
              </a:spcAft>
              <a:buClr>
                <a:srgbClr val="434343"/>
              </a:buClr>
              <a:buSzPts val="2400"/>
              <a:buFont typeface="Proxima Nova"/>
              <a:buChar char="●"/>
            </a:pPr>
            <a:endParaRPr lang="en-US" sz="2400" dirty="0">
              <a:solidFill>
                <a:schemeClr val="tx1">
                  <a:lumMod val="95000"/>
                  <a:lumOff val="5000"/>
                </a:schemeClr>
              </a:solidFill>
              <a:latin typeface="Gotham Light" pitchFamily="2" charset="0"/>
              <a:ea typeface="Proxima Nova"/>
              <a:cs typeface="Gotham Light" pitchFamily="2" charset="0"/>
              <a:sym typeface="Proxima Nova"/>
            </a:endParaRPr>
          </a:p>
          <a:p>
            <a:pPr marL="457200" lvl="0" indent="-381000">
              <a:spcBef>
                <a:spcPts val="1000"/>
              </a:spcBef>
              <a:spcAft>
                <a:spcPts val="100"/>
              </a:spcAft>
              <a:buClr>
                <a:srgbClr val="434343"/>
              </a:buClr>
              <a:buSzPts val="2400"/>
              <a:buFont typeface="Proxima Nova"/>
              <a:buChar char="●"/>
            </a:pPr>
            <a:endParaRPr lang="en-US" b="1" i="1" dirty="0">
              <a:solidFill>
                <a:schemeClr val="tx1">
                  <a:lumMod val="95000"/>
                  <a:lumOff val="5000"/>
                </a:schemeClr>
              </a:solidFill>
              <a:latin typeface="Gotham Light" pitchFamily="2" charset="0"/>
              <a:ea typeface="Proxima Nova"/>
              <a:cs typeface="Gotham Light" pitchFamily="2" charset="0"/>
              <a:sym typeface="Proxima Nova"/>
            </a:endParaRPr>
          </a:p>
        </p:txBody>
      </p:sp>
      <p:pic>
        <p:nvPicPr>
          <p:cNvPr id="8" name="Picture 7" descr="A close up of a sign&#10;&#10;Description automatically generated">
            <a:extLst>
              <a:ext uri="{FF2B5EF4-FFF2-40B4-BE49-F238E27FC236}">
                <a16:creationId xmlns:a16="http://schemas.microsoft.com/office/drawing/2014/main" id="{75F07C25-8FCC-4B48-84B7-0B4AE1B54457}"/>
              </a:ext>
            </a:extLst>
          </p:cNvPr>
          <p:cNvPicPr>
            <a:picLocks noChangeAspect="1"/>
          </p:cNvPicPr>
          <p:nvPr/>
        </p:nvPicPr>
        <p:blipFill>
          <a:blip r:embed="rId7"/>
          <a:stretch>
            <a:fillRect/>
          </a:stretch>
        </p:blipFill>
        <p:spPr>
          <a:xfrm>
            <a:off x="8212937" y="5439828"/>
            <a:ext cx="1470317" cy="897377"/>
          </a:xfrm>
          <a:prstGeom prst="rect">
            <a:avLst/>
          </a:prstGeom>
        </p:spPr>
      </p:pic>
      <p:pic>
        <p:nvPicPr>
          <p:cNvPr id="10" name="Picture 9">
            <a:extLst>
              <a:ext uri="{FF2B5EF4-FFF2-40B4-BE49-F238E27FC236}">
                <a16:creationId xmlns:a16="http://schemas.microsoft.com/office/drawing/2014/main" id="{83B5F439-4BCC-534B-83A0-A2D34537B9DE}"/>
              </a:ext>
            </a:extLst>
          </p:cNvPr>
          <p:cNvPicPr>
            <a:picLocks noChangeAspect="1"/>
          </p:cNvPicPr>
          <p:nvPr/>
        </p:nvPicPr>
        <p:blipFill>
          <a:blip r:embed="rId8"/>
          <a:stretch>
            <a:fillRect/>
          </a:stretch>
        </p:blipFill>
        <p:spPr>
          <a:xfrm>
            <a:off x="9846540" y="5293202"/>
            <a:ext cx="2182538" cy="1091269"/>
          </a:xfrm>
          <a:prstGeom prst="rect">
            <a:avLst/>
          </a:prstGeom>
        </p:spPr>
      </p:pic>
      <p:sp>
        <p:nvSpPr>
          <p:cNvPr id="11" name="Rectangle 10">
            <a:extLst>
              <a:ext uri="{FF2B5EF4-FFF2-40B4-BE49-F238E27FC236}">
                <a16:creationId xmlns:a16="http://schemas.microsoft.com/office/drawing/2014/main" id="{D8DBD7CD-47AC-994B-AFAB-2041276C9CDB}"/>
              </a:ext>
            </a:extLst>
          </p:cNvPr>
          <p:cNvSpPr/>
          <p:nvPr/>
        </p:nvSpPr>
        <p:spPr>
          <a:xfrm>
            <a:off x="0" y="6564086"/>
            <a:ext cx="12192000" cy="293914"/>
          </a:xfrm>
          <a:prstGeom prst="rect">
            <a:avLst/>
          </a:prstGeom>
          <a:solidFill>
            <a:srgbClr val="0051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3019460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B31A322E-9707-3F49-BDDB-EC854796F17B}"/>
              </a:ext>
            </a:extLst>
          </p:cNvPr>
          <p:cNvSpPr txBox="1"/>
          <p:nvPr/>
        </p:nvSpPr>
        <p:spPr>
          <a:xfrm>
            <a:off x="1437263" y="563095"/>
            <a:ext cx="9317473" cy="1508105"/>
          </a:xfrm>
          <a:prstGeom prst="rect">
            <a:avLst/>
          </a:prstGeom>
          <a:noFill/>
        </p:spPr>
        <p:txBody>
          <a:bodyPr wrap="square" rtlCol="0">
            <a:spAutoFit/>
          </a:bodyPr>
          <a:lstStyle/>
          <a:p>
            <a:pPr algn="ctr"/>
            <a:r>
              <a:rPr lang="en-US" sz="4600" dirty="0">
                <a:solidFill>
                  <a:schemeClr val="tx1">
                    <a:lumMod val="95000"/>
                    <a:lumOff val="5000"/>
                  </a:schemeClr>
                </a:solidFill>
                <a:latin typeface="Gotham Medium" pitchFamily="2" charset="0"/>
                <a:cs typeface="Gotham Medium" pitchFamily="2" charset="0"/>
              </a:rPr>
              <a:t>About the Washoe Family </a:t>
            </a:r>
            <a:r>
              <a:rPr lang="en-US" sz="4600" dirty="0" smtClean="0">
                <a:solidFill>
                  <a:schemeClr val="tx1">
                    <a:lumMod val="95000"/>
                    <a:lumOff val="5000"/>
                  </a:schemeClr>
                </a:solidFill>
                <a:latin typeface="Gotham Medium" pitchFamily="2" charset="0"/>
                <a:cs typeface="Gotham Medium" pitchFamily="2" charset="0"/>
              </a:rPr>
              <a:t>Climate </a:t>
            </a:r>
            <a:r>
              <a:rPr lang="en-US" sz="4600" dirty="0">
                <a:solidFill>
                  <a:schemeClr val="tx1">
                    <a:lumMod val="95000"/>
                    <a:lumOff val="5000"/>
                  </a:schemeClr>
                </a:solidFill>
                <a:latin typeface="Gotham Medium" pitchFamily="2" charset="0"/>
                <a:cs typeface="Gotham Medium" pitchFamily="2" charset="0"/>
              </a:rPr>
              <a:t>Survey</a:t>
            </a:r>
          </a:p>
        </p:txBody>
      </p:sp>
      <p:pic>
        <p:nvPicPr>
          <p:cNvPr id="16" name="Picture 15" descr="A close up of a sign&#10;&#10;Description automatically generated">
            <a:extLst>
              <a:ext uri="{FF2B5EF4-FFF2-40B4-BE49-F238E27FC236}">
                <a16:creationId xmlns:a16="http://schemas.microsoft.com/office/drawing/2014/main" id="{7EEDA499-D9F8-9648-B8E7-2CEAF9A11531}"/>
              </a:ext>
            </a:extLst>
          </p:cNvPr>
          <p:cNvPicPr>
            <a:picLocks noChangeAspect="1"/>
          </p:cNvPicPr>
          <p:nvPr/>
        </p:nvPicPr>
        <p:blipFill>
          <a:blip r:embed="rId2"/>
          <a:stretch>
            <a:fillRect/>
          </a:stretch>
        </p:blipFill>
        <p:spPr>
          <a:xfrm>
            <a:off x="8043849" y="5583273"/>
            <a:ext cx="1470317" cy="897377"/>
          </a:xfrm>
          <a:prstGeom prst="rect">
            <a:avLst/>
          </a:prstGeom>
        </p:spPr>
      </p:pic>
      <p:sp>
        <p:nvSpPr>
          <p:cNvPr id="8" name="Shape 311">
            <a:extLst>
              <a:ext uri="{FF2B5EF4-FFF2-40B4-BE49-F238E27FC236}">
                <a16:creationId xmlns:a16="http://schemas.microsoft.com/office/drawing/2014/main" id="{69AE34B1-B3D9-AB45-AE21-4E41B59E5868}"/>
              </a:ext>
            </a:extLst>
          </p:cNvPr>
          <p:cNvSpPr txBox="1"/>
          <p:nvPr/>
        </p:nvSpPr>
        <p:spPr>
          <a:xfrm>
            <a:off x="704250" y="2273357"/>
            <a:ext cx="11155740" cy="3708925"/>
          </a:xfrm>
          <a:prstGeom prst="rect">
            <a:avLst/>
          </a:prstGeom>
          <a:noFill/>
          <a:ln>
            <a:noFill/>
          </a:ln>
        </p:spPr>
        <p:txBody>
          <a:bodyPr spcFirstLastPara="1" wrap="square" lIns="91425" tIns="91425" rIns="91425" bIns="91425" anchor="t" anchorCtr="0">
            <a:noAutofit/>
          </a:bodyPr>
          <a:lstStyle/>
          <a:p>
            <a:pPr marL="457200" lvl="0" indent="-381000" rtl="0">
              <a:spcBef>
                <a:spcPts val="1000"/>
              </a:spcBef>
              <a:spcAft>
                <a:spcPts val="100"/>
              </a:spcAft>
              <a:buClr>
                <a:srgbClr val="434343"/>
              </a:buClr>
              <a:buSzPts val="2400"/>
              <a:buFont typeface="Proxima Nova"/>
              <a:buChar char="●"/>
            </a:pPr>
            <a:r>
              <a:rPr lang="en" sz="2400" dirty="0">
                <a:solidFill>
                  <a:schemeClr val="tx1">
                    <a:lumMod val="95000"/>
                    <a:lumOff val="5000"/>
                  </a:schemeClr>
                </a:solidFill>
                <a:latin typeface="Gotham Medium" pitchFamily="2" charset="0"/>
                <a:ea typeface="Proxima Nova"/>
                <a:cs typeface="Gotham Medium" pitchFamily="2" charset="0"/>
                <a:sym typeface="Proxima Nova"/>
              </a:rPr>
              <a:t>Collect family feedback for formative growth</a:t>
            </a:r>
          </a:p>
          <a:p>
            <a:pPr marL="76200" lvl="0" rtl="0">
              <a:spcBef>
                <a:spcPts val="1000"/>
              </a:spcBef>
              <a:spcAft>
                <a:spcPts val="100"/>
              </a:spcAft>
              <a:buClr>
                <a:srgbClr val="434343"/>
              </a:buClr>
              <a:buSzPts val="2400"/>
            </a:pPr>
            <a:r>
              <a:rPr lang="en" sz="2400" dirty="0">
                <a:solidFill>
                  <a:schemeClr val="tx1">
                    <a:lumMod val="95000"/>
                    <a:lumOff val="5000"/>
                  </a:schemeClr>
                </a:solidFill>
                <a:latin typeface="Gotham Medium" pitchFamily="2" charset="0"/>
                <a:ea typeface="Proxima Nova"/>
                <a:cs typeface="Gotham Medium" pitchFamily="2" charset="0"/>
                <a:sym typeface="Proxima Nova"/>
              </a:rPr>
              <a:t> </a:t>
            </a:r>
            <a:endParaRPr sz="2400" dirty="0">
              <a:solidFill>
                <a:schemeClr val="tx1">
                  <a:lumMod val="95000"/>
                  <a:lumOff val="5000"/>
                </a:schemeClr>
              </a:solidFill>
              <a:latin typeface="Gotham Medium" pitchFamily="2" charset="0"/>
              <a:ea typeface="Proxima Nova"/>
              <a:cs typeface="Gotham Medium" pitchFamily="2" charset="0"/>
              <a:sym typeface="Proxima Nova"/>
            </a:endParaRPr>
          </a:p>
          <a:p>
            <a:pPr marL="457200" lvl="0" indent="-381000" rtl="0">
              <a:spcBef>
                <a:spcPts val="0"/>
              </a:spcBef>
              <a:spcAft>
                <a:spcPts val="100"/>
              </a:spcAft>
              <a:buClr>
                <a:srgbClr val="434343"/>
              </a:buClr>
              <a:buSzPts val="2400"/>
              <a:buFont typeface="Proxima Nova"/>
              <a:buChar char="●"/>
            </a:pPr>
            <a:r>
              <a:rPr lang="en" sz="2400" dirty="0">
                <a:solidFill>
                  <a:schemeClr val="tx1">
                    <a:lumMod val="95000"/>
                    <a:lumOff val="5000"/>
                  </a:schemeClr>
                </a:solidFill>
                <a:latin typeface="Gotham Medium" pitchFamily="2" charset="0"/>
                <a:ea typeface="Proxima Nova"/>
                <a:cs typeface="Gotham Medium" pitchFamily="2" charset="0"/>
                <a:sym typeface="Proxima Nova"/>
              </a:rPr>
              <a:t>Results and </a:t>
            </a:r>
            <a:r>
              <a:rPr lang="en" sz="2400" dirty="0" smtClean="0">
                <a:solidFill>
                  <a:schemeClr val="tx1">
                    <a:lumMod val="95000"/>
                    <a:lumOff val="5000"/>
                  </a:schemeClr>
                </a:solidFill>
                <a:latin typeface="Gotham Medium" pitchFamily="2" charset="0"/>
                <a:ea typeface="Proxima Nova"/>
                <a:cs typeface="Gotham Medium" pitchFamily="2" charset="0"/>
                <a:sym typeface="Proxima Nova"/>
              </a:rPr>
              <a:t>resources</a:t>
            </a:r>
            <a:endParaRPr sz="2400" dirty="0">
              <a:solidFill>
                <a:schemeClr val="tx1">
                  <a:lumMod val="95000"/>
                  <a:lumOff val="5000"/>
                </a:schemeClr>
              </a:solidFill>
              <a:latin typeface="Gotham Medium" pitchFamily="2" charset="0"/>
              <a:ea typeface="Proxima Nova"/>
              <a:cs typeface="Gotham Medium" pitchFamily="2" charset="0"/>
              <a:sym typeface="Proxima Nova"/>
            </a:endParaRPr>
          </a:p>
        </p:txBody>
      </p:sp>
      <p:sp>
        <p:nvSpPr>
          <p:cNvPr id="10" name="Rectangle 9">
            <a:extLst>
              <a:ext uri="{FF2B5EF4-FFF2-40B4-BE49-F238E27FC236}">
                <a16:creationId xmlns:a16="http://schemas.microsoft.com/office/drawing/2014/main" id="{B2677029-8C43-ED49-8212-7EBDF9EA25D2}"/>
              </a:ext>
            </a:extLst>
          </p:cNvPr>
          <p:cNvSpPr/>
          <p:nvPr/>
        </p:nvSpPr>
        <p:spPr>
          <a:xfrm>
            <a:off x="0" y="6564086"/>
            <a:ext cx="12192000" cy="293914"/>
          </a:xfrm>
          <a:prstGeom prst="rect">
            <a:avLst/>
          </a:prstGeom>
          <a:solidFill>
            <a:srgbClr val="0051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4C2D9995-AD69-D14E-B23E-C0204C36B067}"/>
              </a:ext>
            </a:extLst>
          </p:cNvPr>
          <p:cNvPicPr>
            <a:picLocks noChangeAspect="1"/>
          </p:cNvPicPr>
          <p:nvPr/>
        </p:nvPicPr>
        <p:blipFill>
          <a:blip r:embed="rId3"/>
          <a:stretch>
            <a:fillRect/>
          </a:stretch>
        </p:blipFill>
        <p:spPr>
          <a:xfrm>
            <a:off x="9677452" y="5436647"/>
            <a:ext cx="2182538" cy="1091269"/>
          </a:xfrm>
          <a:prstGeom prst="rect">
            <a:avLst/>
          </a:prstGeom>
        </p:spPr>
      </p:pic>
    </p:spTree>
    <p:extLst>
      <p:ext uri="{BB962C8B-B14F-4D97-AF65-F5344CB8AC3E}">
        <p14:creationId xmlns:p14="http://schemas.microsoft.com/office/powerpoint/2010/main" val="19065940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B31A322E-9707-3F49-BDDB-EC854796F17B}"/>
              </a:ext>
            </a:extLst>
          </p:cNvPr>
          <p:cNvSpPr txBox="1"/>
          <p:nvPr/>
        </p:nvSpPr>
        <p:spPr>
          <a:xfrm>
            <a:off x="1327081" y="563095"/>
            <a:ext cx="9317473" cy="800219"/>
          </a:xfrm>
          <a:prstGeom prst="rect">
            <a:avLst/>
          </a:prstGeom>
          <a:noFill/>
        </p:spPr>
        <p:txBody>
          <a:bodyPr wrap="square" rtlCol="0">
            <a:spAutoFit/>
          </a:bodyPr>
          <a:lstStyle/>
          <a:p>
            <a:pPr algn="ctr"/>
            <a:r>
              <a:rPr lang="en-US" sz="4600" dirty="0">
                <a:solidFill>
                  <a:schemeClr val="tx1">
                    <a:lumMod val="95000"/>
                    <a:lumOff val="5000"/>
                  </a:schemeClr>
                </a:solidFill>
                <a:latin typeface="Gotham Medium" pitchFamily="2" charset="0"/>
                <a:cs typeface="Gotham Medium" pitchFamily="2" charset="0"/>
              </a:rPr>
              <a:t>Next Steps for Schools</a:t>
            </a:r>
          </a:p>
        </p:txBody>
      </p:sp>
      <p:graphicFrame>
        <p:nvGraphicFramePr>
          <p:cNvPr id="18" name="Diagram 17">
            <a:extLst>
              <a:ext uri="{FF2B5EF4-FFF2-40B4-BE49-F238E27FC236}">
                <a16:creationId xmlns:a16="http://schemas.microsoft.com/office/drawing/2014/main" id="{929FA85E-1362-2748-9EAB-B959AF35E4A7}"/>
              </a:ext>
            </a:extLst>
          </p:cNvPr>
          <p:cNvGraphicFramePr/>
          <p:nvPr>
            <p:extLst>
              <p:ext uri="{D42A27DB-BD31-4B8C-83A1-F6EECF244321}">
                <p14:modId xmlns:p14="http://schemas.microsoft.com/office/powerpoint/2010/main" val="2444434015"/>
              </p:ext>
            </p:extLst>
          </p:nvPr>
        </p:nvGraphicFramePr>
        <p:xfrm>
          <a:off x="1848332" y="1301190"/>
          <a:ext cx="8279482" cy="47444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a:extLst>
              <a:ext uri="{FF2B5EF4-FFF2-40B4-BE49-F238E27FC236}">
                <a16:creationId xmlns:a16="http://schemas.microsoft.com/office/drawing/2014/main" id="{EC5F6DB2-FD05-6D4C-A38F-4B37435D399D}"/>
              </a:ext>
            </a:extLst>
          </p:cNvPr>
          <p:cNvSpPr txBox="1"/>
          <p:nvPr/>
        </p:nvSpPr>
        <p:spPr>
          <a:xfrm>
            <a:off x="1970609" y="1666062"/>
            <a:ext cx="565081" cy="461665"/>
          </a:xfrm>
          <a:prstGeom prst="rect">
            <a:avLst/>
          </a:prstGeom>
          <a:noFill/>
        </p:spPr>
        <p:txBody>
          <a:bodyPr wrap="square" rtlCol="0">
            <a:spAutoFit/>
          </a:bodyPr>
          <a:lstStyle/>
          <a:p>
            <a:pPr algn="ctr"/>
            <a:r>
              <a:rPr lang="en-US" sz="2400" dirty="0">
                <a:solidFill>
                  <a:srgbClr val="EF613C"/>
                </a:solidFill>
                <a:latin typeface="Gotham Medium" pitchFamily="2" charset="0"/>
                <a:cs typeface="Gotham Medium" pitchFamily="2" charset="0"/>
              </a:rPr>
              <a:t>1</a:t>
            </a:r>
          </a:p>
        </p:txBody>
      </p:sp>
      <p:sp>
        <p:nvSpPr>
          <p:cNvPr id="21" name="TextBox 20">
            <a:extLst>
              <a:ext uri="{FF2B5EF4-FFF2-40B4-BE49-F238E27FC236}">
                <a16:creationId xmlns:a16="http://schemas.microsoft.com/office/drawing/2014/main" id="{7E35F46D-C6F7-EC45-904C-71A11F76FB8C}"/>
              </a:ext>
            </a:extLst>
          </p:cNvPr>
          <p:cNvSpPr txBox="1"/>
          <p:nvPr/>
        </p:nvSpPr>
        <p:spPr>
          <a:xfrm>
            <a:off x="2368376" y="2575847"/>
            <a:ext cx="565081" cy="461665"/>
          </a:xfrm>
          <a:prstGeom prst="rect">
            <a:avLst/>
          </a:prstGeom>
          <a:noFill/>
        </p:spPr>
        <p:txBody>
          <a:bodyPr wrap="square" rtlCol="0">
            <a:spAutoFit/>
          </a:bodyPr>
          <a:lstStyle/>
          <a:p>
            <a:pPr algn="ctr"/>
            <a:r>
              <a:rPr lang="en-US" sz="2400" dirty="0">
                <a:solidFill>
                  <a:srgbClr val="EF613C"/>
                </a:solidFill>
                <a:latin typeface="Gotham Medium" pitchFamily="2" charset="0"/>
                <a:cs typeface="Gotham Medium" pitchFamily="2" charset="0"/>
              </a:rPr>
              <a:t>2</a:t>
            </a:r>
          </a:p>
        </p:txBody>
      </p:sp>
      <p:sp>
        <p:nvSpPr>
          <p:cNvPr id="22" name="TextBox 21">
            <a:extLst>
              <a:ext uri="{FF2B5EF4-FFF2-40B4-BE49-F238E27FC236}">
                <a16:creationId xmlns:a16="http://schemas.microsoft.com/office/drawing/2014/main" id="{84BD9E73-F4E0-B04C-BD97-B32D9F7B7B2F}"/>
              </a:ext>
            </a:extLst>
          </p:cNvPr>
          <p:cNvSpPr txBox="1"/>
          <p:nvPr/>
        </p:nvSpPr>
        <p:spPr>
          <a:xfrm>
            <a:off x="2584944" y="3473624"/>
            <a:ext cx="565081" cy="461665"/>
          </a:xfrm>
          <a:prstGeom prst="rect">
            <a:avLst/>
          </a:prstGeom>
          <a:noFill/>
        </p:spPr>
        <p:txBody>
          <a:bodyPr wrap="square" rtlCol="0">
            <a:spAutoFit/>
          </a:bodyPr>
          <a:lstStyle/>
          <a:p>
            <a:pPr algn="ctr"/>
            <a:r>
              <a:rPr lang="en-US" sz="2400" dirty="0">
                <a:solidFill>
                  <a:srgbClr val="EF613C"/>
                </a:solidFill>
                <a:latin typeface="Gotham Medium" pitchFamily="2" charset="0"/>
                <a:cs typeface="Gotham Medium" pitchFamily="2" charset="0"/>
              </a:rPr>
              <a:t>3</a:t>
            </a:r>
          </a:p>
        </p:txBody>
      </p:sp>
      <p:sp>
        <p:nvSpPr>
          <p:cNvPr id="24" name="TextBox 23">
            <a:extLst>
              <a:ext uri="{FF2B5EF4-FFF2-40B4-BE49-F238E27FC236}">
                <a16:creationId xmlns:a16="http://schemas.microsoft.com/office/drawing/2014/main" id="{6EC2C7D4-DFEE-5245-9F47-580B7D9E632E}"/>
              </a:ext>
            </a:extLst>
          </p:cNvPr>
          <p:cNvSpPr txBox="1"/>
          <p:nvPr/>
        </p:nvSpPr>
        <p:spPr>
          <a:xfrm>
            <a:off x="2346726" y="4371401"/>
            <a:ext cx="565081" cy="461665"/>
          </a:xfrm>
          <a:prstGeom prst="rect">
            <a:avLst/>
          </a:prstGeom>
          <a:noFill/>
        </p:spPr>
        <p:txBody>
          <a:bodyPr wrap="square" rtlCol="0">
            <a:spAutoFit/>
          </a:bodyPr>
          <a:lstStyle/>
          <a:p>
            <a:pPr algn="ctr"/>
            <a:r>
              <a:rPr lang="en-US" sz="2400" dirty="0">
                <a:solidFill>
                  <a:srgbClr val="EF613C"/>
                </a:solidFill>
                <a:latin typeface="Gotham Medium" pitchFamily="2" charset="0"/>
                <a:cs typeface="Gotham Medium" pitchFamily="2" charset="0"/>
              </a:rPr>
              <a:t>4</a:t>
            </a:r>
          </a:p>
        </p:txBody>
      </p:sp>
      <p:pic>
        <p:nvPicPr>
          <p:cNvPr id="26" name="Picture 25" descr="A close up of a sign&#10;&#10;Description automatically generated">
            <a:extLst>
              <a:ext uri="{FF2B5EF4-FFF2-40B4-BE49-F238E27FC236}">
                <a16:creationId xmlns:a16="http://schemas.microsoft.com/office/drawing/2014/main" id="{2E5B87E3-90E5-A347-891F-29EB6E7141AF}"/>
              </a:ext>
            </a:extLst>
          </p:cNvPr>
          <p:cNvPicPr>
            <a:picLocks noChangeAspect="1"/>
          </p:cNvPicPr>
          <p:nvPr/>
        </p:nvPicPr>
        <p:blipFill>
          <a:blip r:embed="rId7"/>
          <a:stretch>
            <a:fillRect/>
          </a:stretch>
        </p:blipFill>
        <p:spPr>
          <a:xfrm>
            <a:off x="10432614" y="5457476"/>
            <a:ext cx="1470317" cy="897377"/>
          </a:xfrm>
          <a:prstGeom prst="rect">
            <a:avLst/>
          </a:prstGeom>
        </p:spPr>
      </p:pic>
      <p:sp>
        <p:nvSpPr>
          <p:cNvPr id="10" name="Rectangle 9">
            <a:extLst>
              <a:ext uri="{FF2B5EF4-FFF2-40B4-BE49-F238E27FC236}">
                <a16:creationId xmlns:a16="http://schemas.microsoft.com/office/drawing/2014/main" id="{A2B170D4-590D-E94F-AD8B-C91DDC433344}"/>
              </a:ext>
            </a:extLst>
          </p:cNvPr>
          <p:cNvSpPr/>
          <p:nvPr/>
        </p:nvSpPr>
        <p:spPr>
          <a:xfrm>
            <a:off x="0" y="6564086"/>
            <a:ext cx="12192000" cy="293914"/>
          </a:xfrm>
          <a:prstGeom prst="rect">
            <a:avLst/>
          </a:prstGeom>
          <a:solidFill>
            <a:srgbClr val="0051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C5DC2794-8753-4D42-AACA-553407DB205C}"/>
              </a:ext>
            </a:extLst>
          </p:cNvPr>
          <p:cNvSpPr txBox="1"/>
          <p:nvPr/>
        </p:nvSpPr>
        <p:spPr>
          <a:xfrm>
            <a:off x="2018205" y="5226643"/>
            <a:ext cx="565081" cy="461665"/>
          </a:xfrm>
          <a:prstGeom prst="rect">
            <a:avLst/>
          </a:prstGeom>
          <a:noFill/>
        </p:spPr>
        <p:txBody>
          <a:bodyPr wrap="square" rtlCol="0">
            <a:spAutoFit/>
          </a:bodyPr>
          <a:lstStyle/>
          <a:p>
            <a:pPr algn="ctr"/>
            <a:r>
              <a:rPr lang="en-US" sz="2400" dirty="0">
                <a:solidFill>
                  <a:srgbClr val="EF613C"/>
                </a:solidFill>
                <a:latin typeface="Gotham Medium" pitchFamily="2" charset="0"/>
                <a:cs typeface="Gotham Medium" pitchFamily="2" charset="0"/>
              </a:rPr>
              <a:t>5</a:t>
            </a:r>
          </a:p>
        </p:txBody>
      </p:sp>
    </p:spTree>
    <p:extLst>
      <p:ext uri="{BB962C8B-B14F-4D97-AF65-F5344CB8AC3E}">
        <p14:creationId xmlns:p14="http://schemas.microsoft.com/office/powerpoint/2010/main" val="95177659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B31A322E-9707-3F49-BDDB-EC854796F17B}"/>
              </a:ext>
            </a:extLst>
          </p:cNvPr>
          <p:cNvSpPr txBox="1"/>
          <p:nvPr/>
        </p:nvSpPr>
        <p:spPr>
          <a:xfrm>
            <a:off x="803303" y="309383"/>
            <a:ext cx="10585393" cy="800219"/>
          </a:xfrm>
          <a:prstGeom prst="rect">
            <a:avLst/>
          </a:prstGeom>
          <a:noFill/>
        </p:spPr>
        <p:txBody>
          <a:bodyPr wrap="square" rtlCol="0">
            <a:spAutoFit/>
          </a:bodyPr>
          <a:lstStyle/>
          <a:p>
            <a:pPr algn="ctr"/>
            <a:r>
              <a:rPr lang="en-US" sz="4600" dirty="0">
                <a:solidFill>
                  <a:schemeClr val="tx1">
                    <a:lumMod val="95000"/>
                    <a:lumOff val="5000"/>
                  </a:schemeClr>
                </a:solidFill>
                <a:latin typeface="Gotham Medium" pitchFamily="2" charset="0"/>
                <a:cs typeface="Gotham Medium" pitchFamily="2" charset="0"/>
              </a:rPr>
              <a:t>How: Enrich Adult Learning</a:t>
            </a:r>
          </a:p>
        </p:txBody>
      </p:sp>
      <p:sp>
        <p:nvSpPr>
          <p:cNvPr id="20" name="Shape 311">
            <a:extLst>
              <a:ext uri="{FF2B5EF4-FFF2-40B4-BE49-F238E27FC236}">
                <a16:creationId xmlns:a16="http://schemas.microsoft.com/office/drawing/2014/main" id="{774DA607-92B5-9C4C-9ED1-A4531D15194A}"/>
              </a:ext>
            </a:extLst>
          </p:cNvPr>
          <p:cNvSpPr txBox="1"/>
          <p:nvPr/>
        </p:nvSpPr>
        <p:spPr>
          <a:xfrm>
            <a:off x="335127" y="1261340"/>
            <a:ext cx="11535744" cy="2575503"/>
          </a:xfrm>
          <a:prstGeom prst="rect">
            <a:avLst/>
          </a:prstGeom>
          <a:noFill/>
          <a:ln>
            <a:noFill/>
          </a:ln>
        </p:spPr>
        <p:txBody>
          <a:bodyPr spcFirstLastPara="1" wrap="square" lIns="91425" tIns="91425" rIns="91425" bIns="91425" anchor="t" anchorCtr="0">
            <a:noAutofit/>
          </a:bodyPr>
          <a:lstStyle/>
          <a:p>
            <a:pPr marL="419100" lvl="0" indent="-342900">
              <a:spcBef>
                <a:spcPts val="1000"/>
              </a:spcBef>
              <a:spcAft>
                <a:spcPts val="100"/>
              </a:spcAft>
              <a:buClr>
                <a:srgbClr val="434343"/>
              </a:buClr>
              <a:buSzPts val="2400"/>
              <a:buFont typeface="Arial" panose="020B0604020202020204" pitchFamily="34" charset="0"/>
              <a:buChar char="•"/>
            </a:pPr>
            <a:r>
              <a:rPr lang="en-US" sz="2400" dirty="0">
                <a:solidFill>
                  <a:schemeClr val="tx1">
                    <a:lumMod val="95000"/>
                    <a:lumOff val="5000"/>
                  </a:schemeClr>
                </a:solidFill>
                <a:latin typeface="Gotham Light" pitchFamily="2" charset="0"/>
                <a:ea typeface="Proxima Nova"/>
                <a:cs typeface="Gotham Light" pitchFamily="2" charset="0"/>
                <a:sym typeface="Proxima Nova"/>
              </a:rPr>
              <a:t>Consider empowering a small group of adults to model a learning orientation for colleagues around family voice, sharing their reflections and improvement goals for their practice. </a:t>
            </a:r>
          </a:p>
          <a:p>
            <a:pPr marL="76200" lvl="0">
              <a:spcBef>
                <a:spcPts val="1000"/>
              </a:spcBef>
              <a:spcAft>
                <a:spcPts val="100"/>
              </a:spcAft>
              <a:buClr>
                <a:srgbClr val="434343"/>
              </a:buClr>
              <a:buSzPts val="2400"/>
            </a:pPr>
            <a:endParaRPr lang="en-US" sz="2400" dirty="0">
              <a:solidFill>
                <a:schemeClr val="tx1">
                  <a:lumMod val="95000"/>
                  <a:lumOff val="5000"/>
                </a:schemeClr>
              </a:solidFill>
              <a:latin typeface="Gotham Light" pitchFamily="2" charset="0"/>
              <a:ea typeface="Proxima Nova"/>
              <a:cs typeface="Gotham Light" pitchFamily="2" charset="0"/>
              <a:sym typeface="Proxima Nova"/>
            </a:endParaRPr>
          </a:p>
          <a:p>
            <a:pPr marL="419100" lvl="0" indent="-342900">
              <a:spcBef>
                <a:spcPts val="1000"/>
              </a:spcBef>
              <a:spcAft>
                <a:spcPts val="100"/>
              </a:spcAft>
              <a:buClr>
                <a:srgbClr val="434343"/>
              </a:buClr>
              <a:buSzPts val="2400"/>
              <a:buFont typeface="Arial" panose="020B0604020202020204" pitchFamily="34" charset="0"/>
              <a:buChar char="•"/>
            </a:pPr>
            <a:r>
              <a:rPr lang="en-US" sz="2400" dirty="0">
                <a:solidFill>
                  <a:schemeClr val="tx1">
                    <a:lumMod val="95000"/>
                    <a:lumOff val="5000"/>
                  </a:schemeClr>
                </a:solidFill>
                <a:latin typeface="Gotham Light" pitchFamily="2" charset="0"/>
                <a:ea typeface="Proxima Nova"/>
                <a:cs typeface="Gotham Light" pitchFamily="2" charset="0"/>
                <a:sym typeface="Proxima Nova"/>
              </a:rPr>
              <a:t>Connect feedback and coaching on classroom instruction to family perceptions shared through the </a:t>
            </a:r>
            <a:r>
              <a:rPr lang="en-US" sz="2400" dirty="0" smtClean="0">
                <a:solidFill>
                  <a:schemeClr val="tx1">
                    <a:lumMod val="95000"/>
                    <a:lumOff val="5000"/>
                  </a:schemeClr>
                </a:solidFill>
                <a:latin typeface="Gotham Light" pitchFamily="2" charset="0"/>
                <a:ea typeface="Proxima Nova"/>
                <a:cs typeface="Gotham Light" pitchFamily="2" charset="0"/>
                <a:sym typeface="Proxima Nova"/>
              </a:rPr>
              <a:t>WCSD Family </a:t>
            </a:r>
            <a:r>
              <a:rPr lang="en-US" sz="2400" dirty="0" smtClean="0">
                <a:solidFill>
                  <a:schemeClr val="tx1">
                    <a:lumMod val="95000"/>
                    <a:lumOff val="5000"/>
                  </a:schemeClr>
                </a:solidFill>
                <a:latin typeface="Gotham Light" pitchFamily="2" charset="0"/>
                <a:ea typeface="Proxima Nova"/>
                <a:cs typeface="Gotham Light" pitchFamily="2" charset="0"/>
                <a:sym typeface="Proxima Nova"/>
              </a:rPr>
              <a:t>Climate Survey</a:t>
            </a:r>
            <a:r>
              <a:rPr lang="en-US" sz="2400" dirty="0">
                <a:solidFill>
                  <a:schemeClr val="tx1">
                    <a:lumMod val="95000"/>
                    <a:lumOff val="5000"/>
                  </a:schemeClr>
                </a:solidFill>
                <a:latin typeface="Gotham Light" pitchFamily="2" charset="0"/>
                <a:ea typeface="Proxima Nova"/>
                <a:cs typeface="Gotham Light" pitchFamily="2" charset="0"/>
                <a:sym typeface="Proxima Nova"/>
              </a:rPr>
              <a:t>. </a:t>
            </a:r>
          </a:p>
          <a:p>
            <a:pPr marL="76200" lvl="0">
              <a:spcBef>
                <a:spcPts val="1000"/>
              </a:spcBef>
              <a:spcAft>
                <a:spcPts val="100"/>
              </a:spcAft>
              <a:buClr>
                <a:srgbClr val="434343"/>
              </a:buClr>
              <a:buSzPts val="2400"/>
            </a:pPr>
            <a:endParaRPr lang="en-US" sz="2400" dirty="0">
              <a:solidFill>
                <a:schemeClr val="tx1">
                  <a:lumMod val="95000"/>
                  <a:lumOff val="5000"/>
                </a:schemeClr>
              </a:solidFill>
              <a:latin typeface="Gotham Light" pitchFamily="2" charset="0"/>
              <a:ea typeface="Proxima Nova"/>
              <a:cs typeface="Gotham Light" pitchFamily="2" charset="0"/>
              <a:sym typeface="Proxima Nova"/>
            </a:endParaRPr>
          </a:p>
          <a:p>
            <a:pPr marL="419100" lvl="0" indent="-342900">
              <a:spcBef>
                <a:spcPts val="1000"/>
              </a:spcBef>
              <a:spcAft>
                <a:spcPts val="100"/>
              </a:spcAft>
              <a:buClr>
                <a:srgbClr val="434343"/>
              </a:buClr>
              <a:buSzPts val="2400"/>
              <a:buFont typeface="Arial" panose="020B0604020202020204" pitchFamily="34" charset="0"/>
              <a:buChar char="•"/>
            </a:pPr>
            <a:r>
              <a:rPr lang="en-US" sz="2400" dirty="0">
                <a:solidFill>
                  <a:schemeClr val="tx1">
                    <a:lumMod val="95000"/>
                    <a:lumOff val="5000"/>
                  </a:schemeClr>
                </a:solidFill>
                <a:latin typeface="Gotham Light" pitchFamily="2" charset="0"/>
                <a:ea typeface="Proxima Nova"/>
                <a:cs typeface="Gotham Light" pitchFamily="2" charset="0"/>
                <a:sym typeface="Proxima Nova"/>
              </a:rPr>
              <a:t>Encourage teachers to pursue professional development aligned to improving family partnerships. </a:t>
            </a:r>
          </a:p>
          <a:p>
            <a:pPr marL="76200" lvl="0">
              <a:spcBef>
                <a:spcPts val="1000"/>
              </a:spcBef>
              <a:spcAft>
                <a:spcPts val="100"/>
              </a:spcAft>
              <a:buClr>
                <a:srgbClr val="434343"/>
              </a:buClr>
              <a:buSzPts val="2400"/>
            </a:pPr>
            <a:endParaRPr lang="en-US" sz="2400" dirty="0">
              <a:solidFill>
                <a:schemeClr val="tx1">
                  <a:lumMod val="95000"/>
                  <a:lumOff val="5000"/>
                </a:schemeClr>
              </a:solidFill>
              <a:latin typeface="Gotham Light" pitchFamily="2" charset="0"/>
              <a:ea typeface="Proxima Nova"/>
              <a:cs typeface="Gotham Light" pitchFamily="2" charset="0"/>
              <a:sym typeface="Proxima Nova"/>
            </a:endParaRPr>
          </a:p>
          <a:p>
            <a:pPr marL="76200" lvl="0">
              <a:spcBef>
                <a:spcPts val="1000"/>
              </a:spcBef>
              <a:spcAft>
                <a:spcPts val="100"/>
              </a:spcAft>
              <a:buClr>
                <a:srgbClr val="434343"/>
              </a:buClr>
              <a:buSzPts val="2400"/>
            </a:pPr>
            <a:endParaRPr lang="en-US" sz="2400" b="1" i="1" dirty="0">
              <a:solidFill>
                <a:schemeClr val="tx1">
                  <a:lumMod val="95000"/>
                  <a:lumOff val="5000"/>
                </a:schemeClr>
              </a:solidFill>
              <a:latin typeface="Gotham Light" pitchFamily="2" charset="0"/>
              <a:ea typeface="Proxima Nova"/>
              <a:cs typeface="Gotham Light" pitchFamily="2" charset="0"/>
              <a:sym typeface="Proxima Nova"/>
            </a:endParaRPr>
          </a:p>
          <a:p>
            <a:pPr marL="76200" lvl="0">
              <a:spcBef>
                <a:spcPts val="1000"/>
              </a:spcBef>
              <a:spcAft>
                <a:spcPts val="100"/>
              </a:spcAft>
              <a:buClr>
                <a:srgbClr val="434343"/>
              </a:buClr>
              <a:buSzPts val="2400"/>
            </a:pPr>
            <a:endParaRPr b="1" i="1" dirty="0">
              <a:solidFill>
                <a:schemeClr val="tx1">
                  <a:lumMod val="95000"/>
                  <a:lumOff val="5000"/>
                </a:schemeClr>
              </a:solidFill>
              <a:latin typeface="Gotham Light" pitchFamily="2" charset="0"/>
              <a:ea typeface="Proxima Nova"/>
              <a:cs typeface="Gotham Light" pitchFamily="2" charset="0"/>
              <a:sym typeface="Proxima Nova"/>
            </a:endParaRPr>
          </a:p>
        </p:txBody>
      </p:sp>
      <p:pic>
        <p:nvPicPr>
          <p:cNvPr id="8" name="Picture 7" descr="A close up of a sign&#10;&#10;Description automatically generated">
            <a:extLst>
              <a:ext uri="{FF2B5EF4-FFF2-40B4-BE49-F238E27FC236}">
                <a16:creationId xmlns:a16="http://schemas.microsoft.com/office/drawing/2014/main" id="{C1E2E410-4F79-2545-B91B-63B40C899755}"/>
              </a:ext>
            </a:extLst>
          </p:cNvPr>
          <p:cNvPicPr>
            <a:picLocks noChangeAspect="1"/>
          </p:cNvPicPr>
          <p:nvPr/>
        </p:nvPicPr>
        <p:blipFill>
          <a:blip r:embed="rId2"/>
          <a:stretch>
            <a:fillRect/>
          </a:stretch>
        </p:blipFill>
        <p:spPr>
          <a:xfrm>
            <a:off x="8235238" y="5603974"/>
            <a:ext cx="1470317" cy="897377"/>
          </a:xfrm>
          <a:prstGeom prst="rect">
            <a:avLst/>
          </a:prstGeom>
        </p:spPr>
      </p:pic>
      <p:pic>
        <p:nvPicPr>
          <p:cNvPr id="10" name="Picture 9">
            <a:extLst>
              <a:ext uri="{FF2B5EF4-FFF2-40B4-BE49-F238E27FC236}">
                <a16:creationId xmlns:a16="http://schemas.microsoft.com/office/drawing/2014/main" id="{63FD5B15-C9F0-0E44-9A17-13924490450D}"/>
              </a:ext>
            </a:extLst>
          </p:cNvPr>
          <p:cNvPicPr>
            <a:picLocks noChangeAspect="1"/>
          </p:cNvPicPr>
          <p:nvPr/>
        </p:nvPicPr>
        <p:blipFill>
          <a:blip r:embed="rId3"/>
          <a:stretch>
            <a:fillRect/>
          </a:stretch>
        </p:blipFill>
        <p:spPr>
          <a:xfrm>
            <a:off x="9868841" y="5457348"/>
            <a:ext cx="2182538" cy="1091269"/>
          </a:xfrm>
          <a:prstGeom prst="rect">
            <a:avLst/>
          </a:prstGeom>
        </p:spPr>
      </p:pic>
      <p:sp>
        <p:nvSpPr>
          <p:cNvPr id="11" name="Rectangle 10">
            <a:extLst>
              <a:ext uri="{FF2B5EF4-FFF2-40B4-BE49-F238E27FC236}">
                <a16:creationId xmlns:a16="http://schemas.microsoft.com/office/drawing/2014/main" id="{34696A51-BF44-CE40-923B-4B32041A2B65}"/>
              </a:ext>
            </a:extLst>
          </p:cNvPr>
          <p:cNvSpPr/>
          <p:nvPr/>
        </p:nvSpPr>
        <p:spPr>
          <a:xfrm>
            <a:off x="0" y="6564086"/>
            <a:ext cx="12192000" cy="293914"/>
          </a:xfrm>
          <a:prstGeom prst="rect">
            <a:avLst/>
          </a:prstGeom>
          <a:solidFill>
            <a:srgbClr val="0051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6082079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D2FA294-78B6-2D42-B6B9-8DC7033DA51C}"/>
              </a:ext>
            </a:extLst>
          </p:cNvPr>
          <p:cNvSpPr txBox="1"/>
          <p:nvPr/>
        </p:nvSpPr>
        <p:spPr>
          <a:xfrm>
            <a:off x="2059772" y="2126049"/>
            <a:ext cx="8342085" cy="1508105"/>
          </a:xfrm>
          <a:prstGeom prst="rect">
            <a:avLst/>
          </a:prstGeom>
          <a:noFill/>
        </p:spPr>
        <p:txBody>
          <a:bodyPr wrap="square" rtlCol="0">
            <a:spAutoFit/>
          </a:bodyPr>
          <a:lstStyle/>
          <a:p>
            <a:pPr algn="ctr"/>
            <a:r>
              <a:rPr lang="en-US" sz="4600" dirty="0">
                <a:solidFill>
                  <a:schemeClr val="tx1">
                    <a:lumMod val="95000"/>
                    <a:lumOff val="5000"/>
                  </a:schemeClr>
                </a:solidFill>
                <a:latin typeface="Gotham Medium" pitchFamily="2" charset="0"/>
                <a:cs typeface="Gotham Medium" pitchFamily="2" charset="0"/>
              </a:rPr>
              <a:t>Resources for Taking Action</a:t>
            </a:r>
          </a:p>
        </p:txBody>
      </p:sp>
      <p:sp>
        <p:nvSpPr>
          <p:cNvPr id="4" name="Rectangle 3">
            <a:extLst>
              <a:ext uri="{FF2B5EF4-FFF2-40B4-BE49-F238E27FC236}">
                <a16:creationId xmlns:a16="http://schemas.microsoft.com/office/drawing/2014/main" id="{D4080333-2F94-4540-B56C-79CBD2C05F1E}"/>
              </a:ext>
            </a:extLst>
          </p:cNvPr>
          <p:cNvSpPr/>
          <p:nvPr/>
        </p:nvSpPr>
        <p:spPr>
          <a:xfrm>
            <a:off x="0" y="6123214"/>
            <a:ext cx="12192000" cy="734786"/>
          </a:xfrm>
          <a:prstGeom prst="rect">
            <a:avLst/>
          </a:prstGeom>
          <a:solidFill>
            <a:srgbClr val="E0B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9209606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B31A322E-9707-3F49-BDDB-EC854796F17B}"/>
              </a:ext>
            </a:extLst>
          </p:cNvPr>
          <p:cNvSpPr txBox="1"/>
          <p:nvPr/>
        </p:nvSpPr>
        <p:spPr>
          <a:xfrm>
            <a:off x="810302" y="461121"/>
            <a:ext cx="10585393" cy="800219"/>
          </a:xfrm>
          <a:prstGeom prst="rect">
            <a:avLst/>
          </a:prstGeom>
          <a:noFill/>
        </p:spPr>
        <p:txBody>
          <a:bodyPr wrap="square" rtlCol="0">
            <a:spAutoFit/>
          </a:bodyPr>
          <a:lstStyle/>
          <a:p>
            <a:pPr algn="ctr"/>
            <a:r>
              <a:rPr lang="en-US" sz="4600" dirty="0">
                <a:solidFill>
                  <a:schemeClr val="tx1">
                    <a:lumMod val="95000"/>
                    <a:lumOff val="5000"/>
                  </a:schemeClr>
                </a:solidFill>
                <a:latin typeface="Gotham Medium" pitchFamily="2" charset="0"/>
                <a:cs typeface="Gotham Medium" pitchFamily="2" charset="0"/>
              </a:rPr>
              <a:t>Additional Resources</a:t>
            </a:r>
          </a:p>
        </p:txBody>
      </p:sp>
      <p:sp>
        <p:nvSpPr>
          <p:cNvPr id="10" name="Google Shape;275;p42">
            <a:extLst>
              <a:ext uri="{FF2B5EF4-FFF2-40B4-BE49-F238E27FC236}">
                <a16:creationId xmlns:a16="http://schemas.microsoft.com/office/drawing/2014/main" id="{36A4324E-C3D3-A844-AD65-BC75E9BE0F57}"/>
              </a:ext>
            </a:extLst>
          </p:cNvPr>
          <p:cNvSpPr/>
          <p:nvPr/>
        </p:nvSpPr>
        <p:spPr>
          <a:xfrm>
            <a:off x="16612673" y="10280309"/>
            <a:ext cx="6175191" cy="1066922"/>
          </a:xfrm>
          <a:prstGeom prst="rect">
            <a:avLst/>
          </a:prstGeom>
          <a:solidFill>
            <a:schemeClr val="accent1"/>
          </a:solidFill>
          <a:ln w="9525" cap="flat" cmpd="sng">
            <a:solidFill>
              <a:schemeClr val="dk2"/>
            </a:solidFill>
            <a:prstDash val="solid"/>
            <a:round/>
            <a:headEnd type="none" w="sm" len="sm"/>
            <a:tailEnd type="none" w="sm" len="sm"/>
          </a:ln>
        </p:spPr>
        <p:txBody>
          <a:bodyPr spcFirstLastPara="1" wrap="square" lIns="243737" tIns="243737" rIns="243737" bIns="243737" anchor="ctr" anchorCtr="0">
            <a:noAutofit/>
          </a:bodyPr>
          <a:lstStyle/>
          <a:p>
            <a:pPr algn="ctr" defTabSz="2437790">
              <a:buClr>
                <a:srgbClr val="000000"/>
              </a:buClr>
            </a:pPr>
            <a:r>
              <a:rPr lang="en" sz="3732" b="1" kern="0" dirty="0">
                <a:solidFill>
                  <a:srgbClr val="FFFFFF"/>
                </a:solidFill>
                <a:latin typeface="Arial"/>
                <a:cs typeface="Arial"/>
                <a:sym typeface="Arial"/>
              </a:rPr>
              <a:t>secure.panoramaed.com</a:t>
            </a:r>
            <a:endParaRPr sz="3732" b="1" kern="0" dirty="0">
              <a:solidFill>
                <a:srgbClr val="FFFFFF"/>
              </a:solidFill>
              <a:latin typeface="Arial"/>
              <a:cs typeface="Arial"/>
              <a:sym typeface="Arial"/>
            </a:endParaRPr>
          </a:p>
        </p:txBody>
      </p:sp>
      <p:sp>
        <p:nvSpPr>
          <p:cNvPr id="12" name="Google Shape;275;p42">
            <a:extLst>
              <a:ext uri="{FF2B5EF4-FFF2-40B4-BE49-F238E27FC236}">
                <a16:creationId xmlns:a16="http://schemas.microsoft.com/office/drawing/2014/main" id="{5E4CEFC2-D479-BC4B-AD35-4978E7885244}"/>
              </a:ext>
            </a:extLst>
          </p:cNvPr>
          <p:cNvSpPr/>
          <p:nvPr/>
        </p:nvSpPr>
        <p:spPr>
          <a:xfrm>
            <a:off x="16765073" y="10432709"/>
            <a:ext cx="6175191" cy="1066922"/>
          </a:xfrm>
          <a:prstGeom prst="rect">
            <a:avLst/>
          </a:prstGeom>
          <a:solidFill>
            <a:schemeClr val="accent1"/>
          </a:solidFill>
          <a:ln w="9525" cap="flat" cmpd="sng">
            <a:solidFill>
              <a:schemeClr val="dk2"/>
            </a:solidFill>
            <a:prstDash val="solid"/>
            <a:round/>
            <a:headEnd type="none" w="sm" len="sm"/>
            <a:tailEnd type="none" w="sm" len="sm"/>
          </a:ln>
        </p:spPr>
        <p:txBody>
          <a:bodyPr spcFirstLastPara="1" wrap="square" lIns="243737" tIns="243737" rIns="243737" bIns="243737" anchor="ctr" anchorCtr="0">
            <a:noAutofit/>
          </a:bodyPr>
          <a:lstStyle/>
          <a:p>
            <a:pPr algn="ctr" defTabSz="2437790">
              <a:buClr>
                <a:srgbClr val="000000"/>
              </a:buClr>
            </a:pPr>
            <a:r>
              <a:rPr lang="en" sz="3732" b="1" kern="0" dirty="0">
                <a:solidFill>
                  <a:srgbClr val="FFFFFF"/>
                </a:solidFill>
                <a:latin typeface="Arial"/>
                <a:cs typeface="Arial"/>
                <a:sym typeface="Arial"/>
              </a:rPr>
              <a:t>secure.panoramaed.com</a:t>
            </a:r>
            <a:endParaRPr sz="3732" b="1" kern="0" dirty="0">
              <a:solidFill>
                <a:srgbClr val="FFFFFF"/>
              </a:solidFill>
              <a:latin typeface="Arial"/>
              <a:cs typeface="Arial"/>
              <a:sym typeface="Arial"/>
            </a:endParaRPr>
          </a:p>
        </p:txBody>
      </p:sp>
      <p:sp>
        <p:nvSpPr>
          <p:cNvPr id="14" name="Google Shape;275;p42">
            <a:extLst>
              <a:ext uri="{FF2B5EF4-FFF2-40B4-BE49-F238E27FC236}">
                <a16:creationId xmlns:a16="http://schemas.microsoft.com/office/drawing/2014/main" id="{F64FEE5A-1AC0-4746-8607-78A09CB29322}"/>
              </a:ext>
            </a:extLst>
          </p:cNvPr>
          <p:cNvSpPr/>
          <p:nvPr/>
        </p:nvSpPr>
        <p:spPr>
          <a:xfrm>
            <a:off x="16917473" y="10585109"/>
            <a:ext cx="6175191" cy="1066922"/>
          </a:xfrm>
          <a:prstGeom prst="rect">
            <a:avLst/>
          </a:prstGeom>
          <a:solidFill>
            <a:schemeClr val="accent1"/>
          </a:solidFill>
          <a:ln w="9525" cap="flat" cmpd="sng">
            <a:solidFill>
              <a:schemeClr val="dk2"/>
            </a:solidFill>
            <a:prstDash val="solid"/>
            <a:round/>
            <a:headEnd type="none" w="sm" len="sm"/>
            <a:tailEnd type="none" w="sm" len="sm"/>
          </a:ln>
        </p:spPr>
        <p:txBody>
          <a:bodyPr spcFirstLastPara="1" wrap="square" lIns="243737" tIns="243737" rIns="243737" bIns="243737" anchor="ctr" anchorCtr="0">
            <a:noAutofit/>
          </a:bodyPr>
          <a:lstStyle/>
          <a:p>
            <a:pPr algn="ctr" defTabSz="2437790">
              <a:buClr>
                <a:srgbClr val="000000"/>
              </a:buClr>
            </a:pPr>
            <a:r>
              <a:rPr lang="en" sz="3732" b="1" kern="0" dirty="0">
                <a:solidFill>
                  <a:srgbClr val="FFFFFF"/>
                </a:solidFill>
                <a:latin typeface="Arial"/>
                <a:cs typeface="Arial"/>
                <a:sym typeface="Arial"/>
              </a:rPr>
              <a:t>secure.panoramaed.com</a:t>
            </a:r>
            <a:endParaRPr sz="3732" b="1" kern="0" dirty="0">
              <a:solidFill>
                <a:srgbClr val="FFFFFF"/>
              </a:solidFill>
              <a:latin typeface="Arial"/>
              <a:cs typeface="Arial"/>
              <a:sym typeface="Arial"/>
            </a:endParaRPr>
          </a:p>
        </p:txBody>
      </p:sp>
      <p:sp>
        <p:nvSpPr>
          <p:cNvPr id="16" name="Shape 311">
            <a:extLst>
              <a:ext uri="{FF2B5EF4-FFF2-40B4-BE49-F238E27FC236}">
                <a16:creationId xmlns:a16="http://schemas.microsoft.com/office/drawing/2014/main" id="{91D6D2E3-1CF6-4144-88C8-04BAD8F4A5DD}"/>
              </a:ext>
            </a:extLst>
          </p:cNvPr>
          <p:cNvSpPr txBox="1"/>
          <p:nvPr/>
        </p:nvSpPr>
        <p:spPr>
          <a:xfrm>
            <a:off x="473529" y="1663600"/>
            <a:ext cx="11250385" cy="4263671"/>
          </a:xfrm>
          <a:prstGeom prst="rect">
            <a:avLst/>
          </a:prstGeom>
          <a:noFill/>
          <a:ln>
            <a:noFill/>
          </a:ln>
        </p:spPr>
        <p:txBody>
          <a:bodyPr spcFirstLastPara="1" wrap="square" lIns="91425" tIns="91425" rIns="91425" bIns="91425" anchor="t" anchorCtr="0">
            <a:noAutofit/>
          </a:bodyPr>
          <a:lstStyle/>
          <a:p>
            <a:pPr marL="76200" lvl="0">
              <a:spcBef>
                <a:spcPts val="1000"/>
              </a:spcBef>
              <a:spcAft>
                <a:spcPts val="100"/>
              </a:spcAft>
              <a:buClr>
                <a:srgbClr val="434343"/>
              </a:buClr>
              <a:buSzPts val="2400"/>
            </a:pPr>
            <a:endParaRPr lang="en-US" b="1" i="1" dirty="0">
              <a:solidFill>
                <a:schemeClr val="tx1">
                  <a:lumMod val="95000"/>
                  <a:lumOff val="5000"/>
                </a:schemeClr>
              </a:solidFill>
              <a:latin typeface="Gotham Light" pitchFamily="2" charset="0"/>
              <a:ea typeface="Proxima Nova"/>
              <a:cs typeface="Gotham Light" pitchFamily="2" charset="0"/>
              <a:sym typeface="Proxima Nova"/>
            </a:endParaRPr>
          </a:p>
        </p:txBody>
      </p:sp>
      <p:sp>
        <p:nvSpPr>
          <p:cNvPr id="11" name="Rectangle 10">
            <a:extLst>
              <a:ext uri="{FF2B5EF4-FFF2-40B4-BE49-F238E27FC236}">
                <a16:creationId xmlns:a16="http://schemas.microsoft.com/office/drawing/2014/main" id="{F75A926A-B3F2-6C4E-A208-2684A16253A4}"/>
              </a:ext>
            </a:extLst>
          </p:cNvPr>
          <p:cNvSpPr/>
          <p:nvPr/>
        </p:nvSpPr>
        <p:spPr>
          <a:xfrm>
            <a:off x="0" y="6564086"/>
            <a:ext cx="12192000" cy="293914"/>
          </a:xfrm>
          <a:prstGeom prst="rect">
            <a:avLst/>
          </a:prstGeom>
          <a:solidFill>
            <a:srgbClr val="0051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hape 311">
            <a:extLst>
              <a:ext uri="{FF2B5EF4-FFF2-40B4-BE49-F238E27FC236}">
                <a16:creationId xmlns:a16="http://schemas.microsoft.com/office/drawing/2014/main" id="{85500540-611C-BE44-937B-6FC865A22500}"/>
              </a:ext>
            </a:extLst>
          </p:cNvPr>
          <p:cNvSpPr txBox="1"/>
          <p:nvPr/>
        </p:nvSpPr>
        <p:spPr>
          <a:xfrm>
            <a:off x="335127" y="1143645"/>
            <a:ext cx="11535744" cy="4894531"/>
          </a:xfrm>
          <a:prstGeom prst="rect">
            <a:avLst/>
          </a:prstGeom>
          <a:noFill/>
          <a:ln>
            <a:noFill/>
          </a:ln>
        </p:spPr>
        <p:txBody>
          <a:bodyPr spcFirstLastPara="1" wrap="square" lIns="91425" tIns="91425" rIns="91425" bIns="91425" anchor="t" anchorCtr="0">
            <a:noAutofit/>
          </a:bodyPr>
          <a:lstStyle/>
          <a:p>
            <a:pPr>
              <a:buClr>
                <a:srgbClr val="434343"/>
              </a:buClr>
              <a:buSzPts val="2400"/>
            </a:pPr>
            <a:r>
              <a:rPr lang="en-US" b="1" i="1" dirty="0" smtClean="0">
                <a:solidFill>
                  <a:schemeClr val="accent1"/>
                </a:solidFill>
                <a:latin typeface="Gotham Light" pitchFamily="2" charset="0"/>
                <a:ea typeface="Proxima Nova"/>
                <a:cs typeface="Gotham Light" pitchFamily="2" charset="0"/>
                <a:sym typeface="Proxima Nova"/>
                <a:hlinkClick r:id="rId2"/>
              </a:rPr>
              <a:t>WCSD Family Engagement Website </a:t>
            </a:r>
            <a:endParaRPr lang="en-US" b="1" i="1" dirty="0" smtClean="0">
              <a:solidFill>
                <a:schemeClr val="accent1"/>
              </a:solidFill>
              <a:latin typeface="Gotham Light" pitchFamily="2" charset="0"/>
              <a:ea typeface="Proxima Nova"/>
              <a:cs typeface="Gotham Light" pitchFamily="2" charset="0"/>
              <a:sym typeface="Proxima Nova"/>
              <a:hlinkClick r:id="rId3">
                <a:extLst>
                  <a:ext uri="{A12FA001-AC4F-418D-AE19-62706E023703}">
                    <ahyp:hlinkClr xmlns="" xmlns:ahyp="http://schemas.microsoft.com/office/drawing/2018/hyperlinkcolor" val="tx"/>
                  </a:ext>
                </a:extLst>
              </a:hlinkClick>
            </a:endParaRPr>
          </a:p>
          <a:p>
            <a:pPr>
              <a:buClr>
                <a:srgbClr val="434343"/>
              </a:buClr>
              <a:buSzPts val="2400"/>
            </a:pPr>
            <a:endParaRPr lang="en-US" b="1" i="1" dirty="0" smtClean="0">
              <a:solidFill>
                <a:schemeClr val="accent1"/>
              </a:solidFill>
              <a:latin typeface="Gotham Light" pitchFamily="2" charset="0"/>
              <a:ea typeface="Proxima Nova"/>
              <a:cs typeface="Gotham Light" pitchFamily="2" charset="0"/>
              <a:sym typeface="Proxima Nova"/>
              <a:hlinkClick r:id="rId3">
                <a:extLst>
                  <a:ext uri="{A12FA001-AC4F-418D-AE19-62706E023703}">
                    <ahyp:hlinkClr xmlns="" xmlns:ahyp="http://schemas.microsoft.com/office/drawing/2018/hyperlinkcolor" val="tx"/>
                  </a:ext>
                </a:extLst>
              </a:hlinkClick>
            </a:endParaRPr>
          </a:p>
          <a:p>
            <a:pPr>
              <a:buClr>
                <a:srgbClr val="434343"/>
              </a:buClr>
              <a:buSzPts val="2400"/>
            </a:pPr>
            <a:r>
              <a:rPr lang="en-US" b="1" i="1" dirty="0" smtClean="0">
                <a:solidFill>
                  <a:schemeClr val="accent1"/>
                </a:solidFill>
                <a:latin typeface="Gotham Light" pitchFamily="2" charset="0"/>
                <a:ea typeface="Proxima Nova"/>
                <a:cs typeface="Gotham Light" pitchFamily="2" charset="0"/>
                <a:sym typeface="Proxima Nova"/>
                <a:hlinkClick r:id="rId3">
                  <a:extLst>
                    <a:ext uri="{A12FA001-AC4F-418D-AE19-62706E023703}">
                      <ahyp:hlinkClr xmlns="" xmlns:ahyp="http://schemas.microsoft.com/office/drawing/2018/hyperlinkcolor" val="tx"/>
                    </a:ext>
                  </a:extLst>
                </a:hlinkClick>
              </a:rPr>
              <a:t>Strategies </a:t>
            </a:r>
            <a:r>
              <a:rPr lang="en-US" b="1" i="1" dirty="0">
                <a:solidFill>
                  <a:schemeClr val="accent1"/>
                </a:solidFill>
                <a:latin typeface="Gotham Light" pitchFamily="2" charset="0"/>
                <a:ea typeface="Proxima Nova"/>
                <a:cs typeface="Gotham Light" pitchFamily="2" charset="0"/>
                <a:sym typeface="Proxima Nova"/>
                <a:hlinkClick r:id="rId3">
                  <a:extLst>
                    <a:ext uri="{A12FA001-AC4F-418D-AE19-62706E023703}">
                      <ahyp:hlinkClr xmlns="" xmlns:ahyp="http://schemas.microsoft.com/office/drawing/2018/hyperlinkcolor" val="tx"/>
                    </a:ext>
                  </a:extLst>
                </a:hlinkClick>
              </a:rPr>
              <a:t>for Fostering Family-School Partnership</a:t>
            </a:r>
            <a:endParaRPr lang="en-US" b="1" i="1" dirty="0">
              <a:solidFill>
                <a:schemeClr val="tx1">
                  <a:lumMod val="95000"/>
                  <a:lumOff val="5000"/>
                </a:schemeClr>
              </a:solidFill>
              <a:latin typeface="Gotham Light" pitchFamily="2" charset="0"/>
              <a:ea typeface="Proxima Nova"/>
              <a:cs typeface="Gotham Light" pitchFamily="2" charset="0"/>
              <a:sym typeface="Proxima Nova"/>
              <a:hlinkClick r:id="rId4">
                <a:extLst>
                  <a:ext uri="{A12FA001-AC4F-418D-AE19-62706E023703}">
                    <ahyp:hlinkClr xmlns="" xmlns:ahyp="http://schemas.microsoft.com/office/drawing/2018/hyperlinkcolor" val="tx"/>
                  </a:ext>
                </a:extLst>
              </a:hlinkClick>
            </a:endParaRPr>
          </a:p>
          <a:p>
            <a:pPr marL="76200" lvl="0">
              <a:spcBef>
                <a:spcPts val="100"/>
              </a:spcBef>
              <a:spcAft>
                <a:spcPts val="100"/>
              </a:spcAft>
              <a:buClr>
                <a:srgbClr val="434343"/>
              </a:buClr>
              <a:buSzPts val="2400"/>
            </a:pPr>
            <a:endParaRPr lang="en-US" b="1" i="1" dirty="0">
              <a:solidFill>
                <a:schemeClr val="tx1">
                  <a:lumMod val="95000"/>
                  <a:lumOff val="5000"/>
                </a:schemeClr>
              </a:solidFill>
              <a:latin typeface="Gotham Light" pitchFamily="2" charset="0"/>
              <a:ea typeface="Proxima Nova"/>
              <a:cs typeface="Gotham Light" pitchFamily="2" charset="0"/>
              <a:sym typeface="Proxima Nova"/>
              <a:hlinkClick r:id="rId4">
                <a:extLst>
                  <a:ext uri="{A12FA001-AC4F-418D-AE19-62706E023703}">
                    <ahyp:hlinkClr xmlns="" xmlns:ahyp="http://schemas.microsoft.com/office/drawing/2018/hyperlinkcolor" val="tx"/>
                  </a:ext>
                </a:extLst>
              </a:hlinkClick>
            </a:endParaRPr>
          </a:p>
          <a:p>
            <a:pPr marL="76200" lvl="0">
              <a:spcBef>
                <a:spcPts val="100"/>
              </a:spcBef>
              <a:spcAft>
                <a:spcPts val="100"/>
              </a:spcAft>
              <a:buClr>
                <a:srgbClr val="434343"/>
              </a:buClr>
              <a:buSzPts val="2400"/>
            </a:pPr>
            <a:r>
              <a:rPr lang="en-US" b="1" i="1" dirty="0">
                <a:solidFill>
                  <a:schemeClr val="accent1"/>
                </a:solidFill>
                <a:latin typeface="Gotham Light" pitchFamily="2" charset="0"/>
                <a:ea typeface="Proxima Nova"/>
                <a:cs typeface="Gotham Light" pitchFamily="2" charset="0"/>
                <a:sym typeface="Proxima Nova"/>
                <a:hlinkClick r:id="rId4">
                  <a:extLst>
                    <a:ext uri="{A12FA001-AC4F-418D-AE19-62706E023703}">
                      <ahyp:hlinkClr xmlns="" xmlns:ahyp="http://schemas.microsoft.com/office/drawing/2018/hyperlinkcolor" val="tx"/>
                    </a:ext>
                  </a:extLst>
                </a:hlinkClick>
              </a:rPr>
              <a:t>The Panorama Facilitator’s Toolkit</a:t>
            </a:r>
            <a:endParaRPr lang="en-US" b="1" i="1" dirty="0">
              <a:solidFill>
                <a:schemeClr val="accent1"/>
              </a:solidFill>
              <a:latin typeface="Gotham Light" pitchFamily="2" charset="0"/>
              <a:ea typeface="Proxima Nova"/>
              <a:cs typeface="Gotham Light" pitchFamily="2" charset="0"/>
              <a:sym typeface="Proxima Nova"/>
              <a:hlinkClick r:id="rId5">
                <a:extLst>
                  <a:ext uri="{A12FA001-AC4F-418D-AE19-62706E023703}">
                    <ahyp:hlinkClr xmlns="" xmlns:ahyp="http://schemas.microsoft.com/office/drawing/2018/hyperlinkcolor" val="tx"/>
                  </a:ext>
                </a:extLst>
              </a:hlinkClick>
            </a:endParaRPr>
          </a:p>
          <a:p>
            <a:pPr marL="76200" lvl="0">
              <a:spcBef>
                <a:spcPts val="100"/>
              </a:spcBef>
              <a:spcAft>
                <a:spcPts val="100"/>
              </a:spcAft>
              <a:buClr>
                <a:srgbClr val="434343"/>
              </a:buClr>
              <a:buSzPts val="2400"/>
            </a:pPr>
            <a:endParaRPr lang="en-US" b="1" i="1" dirty="0">
              <a:solidFill>
                <a:schemeClr val="accent1"/>
              </a:solidFill>
              <a:latin typeface="Gotham Light" pitchFamily="2" charset="0"/>
              <a:ea typeface="Proxima Nova"/>
              <a:cs typeface="Gotham Light" pitchFamily="2" charset="0"/>
              <a:sym typeface="Proxima Nova"/>
              <a:hlinkClick r:id="rId5">
                <a:extLst>
                  <a:ext uri="{A12FA001-AC4F-418D-AE19-62706E023703}">
                    <ahyp:hlinkClr xmlns="" xmlns:ahyp="http://schemas.microsoft.com/office/drawing/2018/hyperlinkcolor" val="tx"/>
                  </a:ext>
                </a:extLst>
              </a:hlinkClick>
            </a:endParaRPr>
          </a:p>
          <a:p>
            <a:pPr marL="76200" lvl="0">
              <a:spcBef>
                <a:spcPts val="100"/>
              </a:spcBef>
              <a:spcAft>
                <a:spcPts val="100"/>
              </a:spcAft>
              <a:buClr>
                <a:srgbClr val="434343"/>
              </a:buClr>
              <a:buSzPts val="2400"/>
            </a:pPr>
            <a:r>
              <a:rPr lang="en-US" b="1" i="1" dirty="0">
                <a:solidFill>
                  <a:schemeClr val="accent1"/>
                </a:solidFill>
                <a:latin typeface="Gotham Light" pitchFamily="2" charset="0"/>
                <a:ea typeface="Proxima Nova"/>
                <a:cs typeface="Gotham Light" pitchFamily="2" charset="0"/>
                <a:sym typeface="Proxima Nova"/>
                <a:hlinkClick r:id="rId5">
                  <a:extLst>
                    <a:ext uri="{A12FA001-AC4F-418D-AE19-62706E023703}">
                      <ahyp:hlinkClr xmlns="" xmlns:ahyp="http://schemas.microsoft.com/office/drawing/2018/hyperlinkcolor" val="tx"/>
                    </a:ext>
                  </a:extLst>
                </a:hlinkClick>
              </a:rPr>
              <a:t>The Top 5 Ways to Improve Family Response Rates</a:t>
            </a:r>
            <a:endParaRPr lang="en-US" b="1" i="1" dirty="0">
              <a:solidFill>
                <a:schemeClr val="accent1"/>
              </a:solidFill>
              <a:latin typeface="Gotham Light" pitchFamily="2" charset="0"/>
              <a:ea typeface="Proxima Nova"/>
              <a:cs typeface="Gotham Light" pitchFamily="2" charset="0"/>
              <a:sym typeface="Proxima Nova"/>
              <a:hlinkClick r:id="rId6">
                <a:extLst>
                  <a:ext uri="{A12FA001-AC4F-418D-AE19-62706E023703}">
                    <ahyp:hlinkClr xmlns="" xmlns:ahyp="http://schemas.microsoft.com/office/drawing/2018/hyperlinkcolor" val="tx"/>
                  </a:ext>
                </a:extLst>
              </a:hlinkClick>
            </a:endParaRPr>
          </a:p>
          <a:p>
            <a:pPr marL="76200" lvl="0">
              <a:spcBef>
                <a:spcPts val="100"/>
              </a:spcBef>
              <a:spcAft>
                <a:spcPts val="100"/>
              </a:spcAft>
              <a:buClr>
                <a:srgbClr val="434343"/>
              </a:buClr>
              <a:buSzPts val="2400"/>
            </a:pPr>
            <a:endParaRPr lang="en-US" b="1" i="1" dirty="0">
              <a:solidFill>
                <a:schemeClr val="accent1"/>
              </a:solidFill>
              <a:latin typeface="Gotham Light" pitchFamily="2" charset="0"/>
              <a:ea typeface="Proxima Nova"/>
              <a:cs typeface="Gotham Light" pitchFamily="2" charset="0"/>
              <a:sym typeface="Proxima Nova"/>
              <a:hlinkClick r:id="rId6">
                <a:extLst>
                  <a:ext uri="{A12FA001-AC4F-418D-AE19-62706E023703}">
                    <ahyp:hlinkClr xmlns="" xmlns:ahyp="http://schemas.microsoft.com/office/drawing/2018/hyperlinkcolor" val="tx"/>
                  </a:ext>
                </a:extLst>
              </a:hlinkClick>
            </a:endParaRPr>
          </a:p>
          <a:p>
            <a:pPr marL="76200" lvl="0">
              <a:spcBef>
                <a:spcPts val="100"/>
              </a:spcBef>
              <a:spcAft>
                <a:spcPts val="100"/>
              </a:spcAft>
              <a:buClr>
                <a:srgbClr val="434343"/>
              </a:buClr>
              <a:buSzPts val="2400"/>
            </a:pPr>
            <a:r>
              <a:rPr lang="en-US" b="1" i="1" dirty="0">
                <a:solidFill>
                  <a:schemeClr val="accent1"/>
                </a:solidFill>
                <a:latin typeface="Gotham Light" pitchFamily="2" charset="0"/>
                <a:ea typeface="Proxima Nova"/>
                <a:cs typeface="Gotham Light" pitchFamily="2" charset="0"/>
                <a:sym typeface="Proxima Nova"/>
                <a:hlinkClick r:id="rId6">
                  <a:extLst>
                    <a:ext uri="{A12FA001-AC4F-418D-AE19-62706E023703}">
                      <ahyp:hlinkClr xmlns="" xmlns:ahyp="http://schemas.microsoft.com/office/drawing/2018/hyperlinkcolor" val="tx"/>
                    </a:ext>
                  </a:extLst>
                </a:hlinkClick>
              </a:rPr>
              <a:t>Measuring and Improving Family Engagement in Wake County Public School System</a:t>
            </a:r>
            <a:endParaRPr lang="en-US" b="1" i="1" dirty="0">
              <a:solidFill>
                <a:schemeClr val="accent1"/>
              </a:solidFill>
              <a:latin typeface="Gotham Light" pitchFamily="2" charset="0"/>
              <a:ea typeface="Proxima Nova"/>
              <a:cs typeface="Gotham Light" pitchFamily="2" charset="0"/>
              <a:sym typeface="Proxima Nova"/>
            </a:endParaRPr>
          </a:p>
          <a:p>
            <a:pPr marL="76200" lvl="0">
              <a:spcBef>
                <a:spcPts val="100"/>
              </a:spcBef>
              <a:spcAft>
                <a:spcPts val="100"/>
              </a:spcAft>
              <a:buClr>
                <a:srgbClr val="434343"/>
              </a:buClr>
              <a:buSzPts val="2400"/>
            </a:pPr>
            <a:endParaRPr lang="en-US" b="1" i="1" dirty="0">
              <a:solidFill>
                <a:schemeClr val="accent1"/>
              </a:solidFill>
              <a:latin typeface="Gotham Light" pitchFamily="2" charset="0"/>
              <a:ea typeface="Proxima Nova"/>
              <a:cs typeface="Gotham Light" pitchFamily="2" charset="0"/>
              <a:sym typeface="Proxima Nova"/>
            </a:endParaRPr>
          </a:p>
          <a:p>
            <a:pPr marL="76200" lvl="0">
              <a:spcBef>
                <a:spcPts val="100"/>
              </a:spcBef>
              <a:spcAft>
                <a:spcPts val="100"/>
              </a:spcAft>
              <a:buClr>
                <a:srgbClr val="434343"/>
              </a:buClr>
              <a:buSzPts val="2400"/>
            </a:pPr>
            <a:r>
              <a:rPr lang="en-US" b="1" i="1" dirty="0">
                <a:solidFill>
                  <a:schemeClr val="accent1"/>
                </a:solidFill>
                <a:latin typeface="Gotham Light" pitchFamily="2" charset="0"/>
                <a:ea typeface="Proxima Nova"/>
                <a:cs typeface="Gotham Light" pitchFamily="2" charset="0"/>
                <a:sym typeface="Proxima Nova"/>
                <a:hlinkClick r:id="rId7">
                  <a:extLst>
                    <a:ext uri="{A12FA001-AC4F-418D-AE19-62706E023703}">
                      <ahyp:hlinkClr xmlns="" xmlns:ahyp="http://schemas.microsoft.com/office/drawing/2018/hyperlinkcolor" val="tx"/>
                    </a:ext>
                  </a:extLst>
                </a:hlinkClick>
              </a:rPr>
              <a:t>Parent-Teacher Conference Agenda</a:t>
            </a:r>
            <a:endParaRPr lang="en-US" b="1" i="1" dirty="0">
              <a:solidFill>
                <a:schemeClr val="accent1"/>
              </a:solidFill>
              <a:latin typeface="Gotham Light" pitchFamily="2" charset="0"/>
              <a:ea typeface="Proxima Nova"/>
              <a:cs typeface="Gotham Light" pitchFamily="2" charset="0"/>
              <a:sym typeface="Proxima Nova"/>
            </a:endParaRPr>
          </a:p>
          <a:p>
            <a:pPr marL="76200" lvl="0">
              <a:spcBef>
                <a:spcPts val="100"/>
              </a:spcBef>
              <a:spcAft>
                <a:spcPts val="100"/>
              </a:spcAft>
              <a:buClr>
                <a:srgbClr val="434343"/>
              </a:buClr>
              <a:buSzPts val="2400"/>
            </a:pPr>
            <a:endParaRPr lang="en-US" b="1" i="1" dirty="0">
              <a:solidFill>
                <a:schemeClr val="accent1"/>
              </a:solidFill>
              <a:latin typeface="Gotham Light" pitchFamily="2" charset="0"/>
              <a:ea typeface="Proxima Nova"/>
              <a:cs typeface="Gotham Light" pitchFamily="2" charset="0"/>
              <a:sym typeface="Proxima Nova"/>
            </a:endParaRPr>
          </a:p>
          <a:p>
            <a:pPr marL="76200" lvl="0">
              <a:spcBef>
                <a:spcPts val="100"/>
              </a:spcBef>
              <a:spcAft>
                <a:spcPts val="100"/>
              </a:spcAft>
              <a:buClr>
                <a:srgbClr val="434343"/>
              </a:buClr>
              <a:buSzPts val="2400"/>
            </a:pPr>
            <a:r>
              <a:rPr lang="en-US" b="1" i="1" dirty="0">
                <a:solidFill>
                  <a:schemeClr val="accent1"/>
                </a:solidFill>
                <a:latin typeface="Gotham Light" pitchFamily="2" charset="0"/>
                <a:ea typeface="Proxima Nova"/>
                <a:cs typeface="Gotham Light" pitchFamily="2" charset="0"/>
                <a:sym typeface="Proxima Nova"/>
                <a:hlinkClick r:id="rId8">
                  <a:extLst>
                    <a:ext uri="{A12FA001-AC4F-418D-AE19-62706E023703}">
                      <ahyp:hlinkClr xmlns="" xmlns:ahyp="http://schemas.microsoft.com/office/drawing/2018/hyperlinkcolor" val="tx"/>
                    </a:ext>
                  </a:extLst>
                </a:hlinkClick>
              </a:rPr>
              <a:t>Engaging Parents about Feedback Surveys</a:t>
            </a:r>
            <a:endParaRPr lang="en-US" b="1" i="1" dirty="0">
              <a:solidFill>
                <a:schemeClr val="accent1"/>
              </a:solidFill>
              <a:latin typeface="Gotham Light" pitchFamily="2" charset="0"/>
              <a:ea typeface="Proxima Nova"/>
              <a:cs typeface="Gotham Light" pitchFamily="2" charset="0"/>
              <a:sym typeface="Proxima Nova"/>
            </a:endParaRPr>
          </a:p>
          <a:p>
            <a:pPr marL="76200" lvl="0">
              <a:spcBef>
                <a:spcPts val="100"/>
              </a:spcBef>
              <a:spcAft>
                <a:spcPts val="100"/>
              </a:spcAft>
              <a:buClr>
                <a:srgbClr val="434343"/>
              </a:buClr>
              <a:buSzPts val="2400"/>
            </a:pPr>
            <a:endParaRPr lang="en-US" b="1" i="1" dirty="0">
              <a:solidFill>
                <a:schemeClr val="accent1"/>
              </a:solidFill>
              <a:latin typeface="Gotham Light" pitchFamily="2" charset="0"/>
              <a:ea typeface="Proxima Nova"/>
              <a:cs typeface="Gotham Light" pitchFamily="2" charset="0"/>
              <a:sym typeface="Proxima Nova"/>
            </a:endParaRPr>
          </a:p>
          <a:p>
            <a:pPr>
              <a:buClr>
                <a:srgbClr val="434343"/>
              </a:buClr>
              <a:buSzPts val="2400"/>
            </a:pPr>
            <a:r>
              <a:rPr lang="en-US" b="1" i="1" dirty="0">
                <a:solidFill>
                  <a:schemeClr val="accent1"/>
                </a:solidFill>
                <a:latin typeface="Gotham Light" pitchFamily="2" charset="0"/>
                <a:ea typeface="Proxima Nova"/>
                <a:cs typeface="Gotham Light" pitchFamily="2" charset="0"/>
                <a:sym typeface="Proxima Nova"/>
                <a:hlinkClick r:id="rId9">
                  <a:extLst>
                    <a:ext uri="{A12FA001-AC4F-418D-AE19-62706E023703}">
                      <ahyp:hlinkClr xmlns="" xmlns:ahyp="http://schemas.microsoft.com/office/drawing/2018/hyperlinkcolor" val="tx"/>
                    </a:ext>
                  </a:extLst>
                </a:hlinkClick>
              </a:rPr>
              <a:t>Toolkit of Resources for Engaging Families and Community as Partners in Education </a:t>
            </a:r>
            <a:r>
              <a:rPr lang="en-US" i="1" dirty="0">
                <a:latin typeface="Gotham Light" pitchFamily="2" charset="0"/>
                <a:ea typeface="Proxima Nova"/>
                <a:cs typeface="Gotham Light" pitchFamily="2" charset="0"/>
                <a:sym typeface="Proxima Nova"/>
              </a:rPr>
              <a:t>(Credit to </a:t>
            </a:r>
            <a:r>
              <a:rPr lang="en-US" i="1" dirty="0">
                <a:latin typeface="Gotham Light" pitchFamily="2" charset="0"/>
                <a:ea typeface="Proxima Nova"/>
                <a:cs typeface="Gotham Light" pitchFamily="2" charset="0"/>
                <a:sym typeface="Proxima Nova"/>
                <a:hlinkClick r:id="rId4">
                  <a:extLst>
                    <a:ext uri="{A12FA001-AC4F-418D-AE19-62706E023703}">
                      <ahyp:hlinkClr xmlns="" xmlns:ahyp="http://schemas.microsoft.com/office/drawing/2018/hyperlinkcolor" val="tx"/>
                    </a:ext>
                  </a:extLst>
                </a:hlinkClick>
              </a:rPr>
              <a:t>Regional Education Laboratory Program) </a:t>
            </a:r>
            <a:endParaRPr lang="en-US" i="1" dirty="0">
              <a:latin typeface="Gotham Light" pitchFamily="2" charset="0"/>
              <a:ea typeface="Proxima Nova"/>
              <a:cs typeface="Gotham Light" pitchFamily="2" charset="0"/>
              <a:sym typeface="Proxima Nova"/>
            </a:endParaRPr>
          </a:p>
          <a:p>
            <a:pPr>
              <a:buClr>
                <a:srgbClr val="434343"/>
              </a:buClr>
              <a:buSzPts val="2400"/>
            </a:pPr>
            <a:endParaRPr lang="en-US" b="1" i="1" dirty="0">
              <a:solidFill>
                <a:schemeClr val="tx1">
                  <a:lumMod val="95000"/>
                  <a:lumOff val="5000"/>
                </a:schemeClr>
              </a:solidFill>
              <a:latin typeface="Gotham Light" pitchFamily="2" charset="0"/>
              <a:ea typeface="Proxima Nova"/>
              <a:cs typeface="Gotham Light" pitchFamily="2" charset="0"/>
              <a:sym typeface="Proxima Nova"/>
              <a:hlinkClick r:id="rId4">
                <a:extLst>
                  <a:ext uri="{A12FA001-AC4F-418D-AE19-62706E023703}">
                    <ahyp:hlinkClr xmlns="" xmlns:ahyp="http://schemas.microsoft.com/office/drawing/2018/hyperlinkcolor" val="tx"/>
                  </a:ext>
                </a:extLst>
              </a:hlinkClick>
            </a:endParaRPr>
          </a:p>
          <a:p>
            <a:pPr>
              <a:buClr>
                <a:srgbClr val="434343"/>
              </a:buClr>
              <a:buSzPts val="2400"/>
            </a:pPr>
            <a:r>
              <a:rPr lang="en-US" b="1" i="1" dirty="0">
                <a:solidFill>
                  <a:schemeClr val="accent1"/>
                </a:solidFill>
                <a:latin typeface="Gotham Light" pitchFamily="2" charset="0"/>
                <a:ea typeface="Proxima Nova"/>
                <a:cs typeface="Gotham Light" pitchFamily="2" charset="0"/>
                <a:sym typeface="Proxima Nova"/>
                <a:hlinkClick r:id="rId10">
                  <a:extLst>
                    <a:ext uri="{A12FA001-AC4F-418D-AE19-62706E023703}">
                      <ahyp:hlinkClr xmlns="" xmlns:ahyp="http://schemas.microsoft.com/office/drawing/2018/hyperlinkcolor" val="tx"/>
                    </a:ext>
                  </a:extLst>
                </a:hlinkClick>
              </a:rPr>
              <a:t>A Dual-Capacity Building Framework for Family-School Partnerships</a:t>
            </a:r>
            <a:r>
              <a:rPr lang="en-US" b="1" i="1" dirty="0">
                <a:solidFill>
                  <a:schemeClr val="accent1"/>
                </a:solidFill>
                <a:latin typeface="Gotham Light" pitchFamily="2" charset="0"/>
                <a:ea typeface="Proxima Nova"/>
                <a:cs typeface="Gotham Light" pitchFamily="2" charset="0"/>
                <a:sym typeface="Proxima Nova"/>
              </a:rPr>
              <a:t> </a:t>
            </a:r>
            <a:r>
              <a:rPr lang="en-US" i="1" dirty="0">
                <a:latin typeface="Gotham Light" pitchFamily="2" charset="0"/>
                <a:ea typeface="Proxima Nova"/>
                <a:cs typeface="Gotham Light" pitchFamily="2" charset="0"/>
                <a:sym typeface="Proxima Nova"/>
              </a:rPr>
              <a:t>(Credit to Dr. Karen Mapp) </a:t>
            </a:r>
          </a:p>
          <a:p>
            <a:pPr marL="76200" lvl="0">
              <a:spcBef>
                <a:spcPts val="100"/>
              </a:spcBef>
              <a:spcAft>
                <a:spcPts val="100"/>
              </a:spcAft>
              <a:buClr>
                <a:srgbClr val="434343"/>
              </a:buClr>
              <a:buSzPts val="2400"/>
            </a:pPr>
            <a:endParaRPr b="1" i="1" dirty="0">
              <a:solidFill>
                <a:schemeClr val="accent1"/>
              </a:solidFill>
              <a:latin typeface="Gotham Light" pitchFamily="2" charset="0"/>
              <a:ea typeface="Proxima Nova"/>
              <a:cs typeface="Gotham Light" pitchFamily="2" charset="0"/>
              <a:sym typeface="Proxima Nova"/>
            </a:endParaRPr>
          </a:p>
        </p:txBody>
      </p:sp>
    </p:spTree>
    <p:extLst>
      <p:ext uri="{BB962C8B-B14F-4D97-AF65-F5344CB8AC3E}">
        <p14:creationId xmlns:p14="http://schemas.microsoft.com/office/powerpoint/2010/main" val="217433406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D2FA294-78B6-2D42-B6B9-8DC7033DA51C}"/>
              </a:ext>
            </a:extLst>
          </p:cNvPr>
          <p:cNvSpPr txBox="1"/>
          <p:nvPr/>
        </p:nvSpPr>
        <p:spPr>
          <a:xfrm>
            <a:off x="2059772" y="2126049"/>
            <a:ext cx="8342085" cy="800219"/>
          </a:xfrm>
          <a:prstGeom prst="rect">
            <a:avLst/>
          </a:prstGeom>
          <a:noFill/>
        </p:spPr>
        <p:txBody>
          <a:bodyPr wrap="square" rtlCol="0">
            <a:spAutoFit/>
          </a:bodyPr>
          <a:lstStyle/>
          <a:p>
            <a:pPr algn="ctr"/>
            <a:r>
              <a:rPr lang="en-US" sz="4600" dirty="0">
                <a:solidFill>
                  <a:schemeClr val="tx1">
                    <a:lumMod val="95000"/>
                    <a:lumOff val="5000"/>
                  </a:schemeClr>
                </a:solidFill>
                <a:latin typeface="Gotham Medium" pitchFamily="2" charset="0"/>
                <a:cs typeface="Gotham Medium" pitchFamily="2" charset="0"/>
              </a:rPr>
              <a:t>Looking Ahead</a:t>
            </a:r>
          </a:p>
        </p:txBody>
      </p:sp>
      <p:sp>
        <p:nvSpPr>
          <p:cNvPr id="4" name="Rectangle 3">
            <a:extLst>
              <a:ext uri="{FF2B5EF4-FFF2-40B4-BE49-F238E27FC236}">
                <a16:creationId xmlns:a16="http://schemas.microsoft.com/office/drawing/2014/main" id="{D4080333-2F94-4540-B56C-79CBD2C05F1E}"/>
              </a:ext>
            </a:extLst>
          </p:cNvPr>
          <p:cNvSpPr/>
          <p:nvPr/>
        </p:nvSpPr>
        <p:spPr>
          <a:xfrm>
            <a:off x="0" y="6123214"/>
            <a:ext cx="12192000" cy="734786"/>
          </a:xfrm>
          <a:prstGeom prst="rect">
            <a:avLst/>
          </a:prstGeom>
          <a:solidFill>
            <a:srgbClr val="E0B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9910942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B31A322E-9707-3F49-BDDB-EC854796F17B}"/>
              </a:ext>
            </a:extLst>
          </p:cNvPr>
          <p:cNvSpPr txBox="1"/>
          <p:nvPr/>
        </p:nvSpPr>
        <p:spPr>
          <a:xfrm>
            <a:off x="803303" y="309383"/>
            <a:ext cx="10585393" cy="1354217"/>
          </a:xfrm>
          <a:prstGeom prst="rect">
            <a:avLst/>
          </a:prstGeom>
          <a:noFill/>
        </p:spPr>
        <p:txBody>
          <a:bodyPr wrap="square" rtlCol="0">
            <a:spAutoFit/>
          </a:bodyPr>
          <a:lstStyle/>
          <a:p>
            <a:pPr algn="ctr"/>
            <a:r>
              <a:rPr lang="en-US" sz="4600" dirty="0">
                <a:solidFill>
                  <a:schemeClr val="tx1">
                    <a:lumMod val="95000"/>
                    <a:lumOff val="5000"/>
                  </a:schemeClr>
                </a:solidFill>
                <a:latin typeface="Gotham Medium" pitchFamily="2" charset="0"/>
                <a:cs typeface="Gotham Medium" pitchFamily="2" charset="0"/>
              </a:rPr>
              <a:t>Implementation Intentions</a:t>
            </a:r>
          </a:p>
          <a:p>
            <a:pPr algn="ctr"/>
            <a:r>
              <a:rPr lang="en-US" sz="3600" dirty="0">
                <a:solidFill>
                  <a:schemeClr val="tx1">
                    <a:lumMod val="95000"/>
                    <a:lumOff val="5000"/>
                  </a:schemeClr>
                </a:solidFill>
                <a:latin typeface="Gotham Light" pitchFamily="2" charset="0"/>
                <a:cs typeface="Gotham Light" pitchFamily="2" charset="0"/>
              </a:rPr>
              <a:t>Let’s Discuss! </a:t>
            </a:r>
          </a:p>
        </p:txBody>
      </p:sp>
      <p:sp>
        <p:nvSpPr>
          <p:cNvPr id="10" name="Google Shape;275;p42">
            <a:extLst>
              <a:ext uri="{FF2B5EF4-FFF2-40B4-BE49-F238E27FC236}">
                <a16:creationId xmlns:a16="http://schemas.microsoft.com/office/drawing/2014/main" id="{36A4324E-C3D3-A844-AD65-BC75E9BE0F57}"/>
              </a:ext>
            </a:extLst>
          </p:cNvPr>
          <p:cNvSpPr/>
          <p:nvPr/>
        </p:nvSpPr>
        <p:spPr>
          <a:xfrm>
            <a:off x="16612673" y="10280309"/>
            <a:ext cx="6175191" cy="1066922"/>
          </a:xfrm>
          <a:prstGeom prst="rect">
            <a:avLst/>
          </a:prstGeom>
          <a:solidFill>
            <a:schemeClr val="accent1"/>
          </a:solidFill>
          <a:ln w="9525" cap="flat" cmpd="sng">
            <a:solidFill>
              <a:schemeClr val="dk2"/>
            </a:solidFill>
            <a:prstDash val="solid"/>
            <a:round/>
            <a:headEnd type="none" w="sm" len="sm"/>
            <a:tailEnd type="none" w="sm" len="sm"/>
          </a:ln>
        </p:spPr>
        <p:txBody>
          <a:bodyPr spcFirstLastPara="1" wrap="square" lIns="243737" tIns="243737" rIns="243737" bIns="243737" anchor="ctr" anchorCtr="0">
            <a:noAutofit/>
          </a:bodyPr>
          <a:lstStyle/>
          <a:p>
            <a:pPr algn="ctr" defTabSz="2437790">
              <a:buClr>
                <a:srgbClr val="000000"/>
              </a:buClr>
            </a:pPr>
            <a:r>
              <a:rPr lang="en" sz="3732" b="1" kern="0" dirty="0">
                <a:solidFill>
                  <a:srgbClr val="FFFFFF"/>
                </a:solidFill>
                <a:latin typeface="Arial"/>
                <a:cs typeface="Arial"/>
                <a:sym typeface="Arial"/>
              </a:rPr>
              <a:t>secure.panoramaed.com</a:t>
            </a:r>
            <a:endParaRPr sz="3732" b="1" kern="0" dirty="0">
              <a:solidFill>
                <a:srgbClr val="FFFFFF"/>
              </a:solidFill>
              <a:latin typeface="Arial"/>
              <a:cs typeface="Arial"/>
              <a:sym typeface="Arial"/>
            </a:endParaRPr>
          </a:p>
        </p:txBody>
      </p:sp>
      <p:sp>
        <p:nvSpPr>
          <p:cNvPr id="12" name="Google Shape;275;p42">
            <a:extLst>
              <a:ext uri="{FF2B5EF4-FFF2-40B4-BE49-F238E27FC236}">
                <a16:creationId xmlns:a16="http://schemas.microsoft.com/office/drawing/2014/main" id="{5E4CEFC2-D479-BC4B-AD35-4978E7885244}"/>
              </a:ext>
            </a:extLst>
          </p:cNvPr>
          <p:cNvSpPr/>
          <p:nvPr/>
        </p:nvSpPr>
        <p:spPr>
          <a:xfrm>
            <a:off x="16765073" y="10432709"/>
            <a:ext cx="6175191" cy="1066922"/>
          </a:xfrm>
          <a:prstGeom prst="rect">
            <a:avLst/>
          </a:prstGeom>
          <a:solidFill>
            <a:schemeClr val="accent1"/>
          </a:solidFill>
          <a:ln w="9525" cap="flat" cmpd="sng">
            <a:solidFill>
              <a:schemeClr val="dk2"/>
            </a:solidFill>
            <a:prstDash val="solid"/>
            <a:round/>
            <a:headEnd type="none" w="sm" len="sm"/>
            <a:tailEnd type="none" w="sm" len="sm"/>
          </a:ln>
        </p:spPr>
        <p:txBody>
          <a:bodyPr spcFirstLastPara="1" wrap="square" lIns="243737" tIns="243737" rIns="243737" bIns="243737" anchor="ctr" anchorCtr="0">
            <a:noAutofit/>
          </a:bodyPr>
          <a:lstStyle/>
          <a:p>
            <a:pPr algn="ctr" defTabSz="2437790">
              <a:buClr>
                <a:srgbClr val="000000"/>
              </a:buClr>
            </a:pPr>
            <a:r>
              <a:rPr lang="en" sz="3732" b="1" kern="0" dirty="0">
                <a:solidFill>
                  <a:srgbClr val="FFFFFF"/>
                </a:solidFill>
                <a:latin typeface="Arial"/>
                <a:cs typeface="Arial"/>
                <a:sym typeface="Arial"/>
              </a:rPr>
              <a:t>secure.panoramaed.com</a:t>
            </a:r>
            <a:endParaRPr sz="3732" b="1" kern="0" dirty="0">
              <a:solidFill>
                <a:srgbClr val="FFFFFF"/>
              </a:solidFill>
              <a:latin typeface="Arial"/>
              <a:cs typeface="Arial"/>
              <a:sym typeface="Arial"/>
            </a:endParaRPr>
          </a:p>
        </p:txBody>
      </p:sp>
      <p:sp>
        <p:nvSpPr>
          <p:cNvPr id="14" name="Google Shape;275;p42">
            <a:extLst>
              <a:ext uri="{FF2B5EF4-FFF2-40B4-BE49-F238E27FC236}">
                <a16:creationId xmlns:a16="http://schemas.microsoft.com/office/drawing/2014/main" id="{F64FEE5A-1AC0-4746-8607-78A09CB29322}"/>
              </a:ext>
            </a:extLst>
          </p:cNvPr>
          <p:cNvSpPr/>
          <p:nvPr/>
        </p:nvSpPr>
        <p:spPr>
          <a:xfrm>
            <a:off x="16917473" y="10585109"/>
            <a:ext cx="6175191" cy="1066922"/>
          </a:xfrm>
          <a:prstGeom prst="rect">
            <a:avLst/>
          </a:prstGeom>
          <a:solidFill>
            <a:schemeClr val="accent1"/>
          </a:solidFill>
          <a:ln w="9525" cap="flat" cmpd="sng">
            <a:solidFill>
              <a:schemeClr val="dk2"/>
            </a:solidFill>
            <a:prstDash val="solid"/>
            <a:round/>
            <a:headEnd type="none" w="sm" len="sm"/>
            <a:tailEnd type="none" w="sm" len="sm"/>
          </a:ln>
        </p:spPr>
        <p:txBody>
          <a:bodyPr spcFirstLastPara="1" wrap="square" lIns="243737" tIns="243737" rIns="243737" bIns="243737" anchor="ctr" anchorCtr="0">
            <a:noAutofit/>
          </a:bodyPr>
          <a:lstStyle/>
          <a:p>
            <a:pPr algn="ctr" defTabSz="2437790">
              <a:buClr>
                <a:srgbClr val="000000"/>
              </a:buClr>
            </a:pPr>
            <a:r>
              <a:rPr lang="en" sz="3732" b="1" kern="0" dirty="0">
                <a:solidFill>
                  <a:srgbClr val="FFFFFF"/>
                </a:solidFill>
                <a:latin typeface="Arial"/>
                <a:cs typeface="Arial"/>
                <a:sym typeface="Arial"/>
              </a:rPr>
              <a:t>secure.panoramaed.com</a:t>
            </a:r>
            <a:endParaRPr sz="3732" b="1" kern="0" dirty="0">
              <a:solidFill>
                <a:srgbClr val="FFFFFF"/>
              </a:solidFill>
              <a:latin typeface="Arial"/>
              <a:cs typeface="Arial"/>
              <a:sym typeface="Arial"/>
            </a:endParaRPr>
          </a:p>
        </p:txBody>
      </p:sp>
      <p:sp>
        <p:nvSpPr>
          <p:cNvPr id="16" name="Shape 311">
            <a:extLst>
              <a:ext uri="{FF2B5EF4-FFF2-40B4-BE49-F238E27FC236}">
                <a16:creationId xmlns:a16="http://schemas.microsoft.com/office/drawing/2014/main" id="{91D6D2E3-1CF6-4144-88C8-04BAD8F4A5DD}"/>
              </a:ext>
            </a:extLst>
          </p:cNvPr>
          <p:cNvSpPr txBox="1"/>
          <p:nvPr/>
        </p:nvSpPr>
        <p:spPr>
          <a:xfrm>
            <a:off x="473529" y="1663600"/>
            <a:ext cx="7243719" cy="3295077"/>
          </a:xfrm>
          <a:prstGeom prst="rect">
            <a:avLst/>
          </a:prstGeom>
          <a:noFill/>
          <a:ln>
            <a:noFill/>
          </a:ln>
        </p:spPr>
        <p:txBody>
          <a:bodyPr spcFirstLastPara="1" wrap="square" lIns="91425" tIns="91425" rIns="91425" bIns="91425" anchor="t" anchorCtr="0">
            <a:noAutofit/>
          </a:bodyPr>
          <a:lstStyle/>
          <a:p>
            <a:pPr marL="76200" lvl="0">
              <a:spcBef>
                <a:spcPts val="1000"/>
              </a:spcBef>
              <a:spcAft>
                <a:spcPts val="100"/>
              </a:spcAft>
              <a:buClr>
                <a:srgbClr val="434343"/>
              </a:buClr>
              <a:buSzPts val="2400"/>
            </a:pPr>
            <a:endParaRPr lang="en-US" sz="2400" dirty="0">
              <a:solidFill>
                <a:schemeClr val="tx1">
                  <a:lumMod val="95000"/>
                  <a:lumOff val="5000"/>
                </a:schemeClr>
              </a:solidFill>
              <a:latin typeface="Gotham Light" pitchFamily="2" charset="0"/>
              <a:ea typeface="Proxima Nova"/>
              <a:cs typeface="Gotham Light" pitchFamily="2" charset="0"/>
              <a:sym typeface="Proxima Nova"/>
            </a:endParaRPr>
          </a:p>
          <a:p>
            <a:pPr marL="419100" lvl="0" indent="-342900">
              <a:spcBef>
                <a:spcPts val="1000"/>
              </a:spcBef>
              <a:spcAft>
                <a:spcPts val="100"/>
              </a:spcAft>
              <a:buClr>
                <a:srgbClr val="434343"/>
              </a:buClr>
              <a:buSzPts val="2400"/>
              <a:buFont typeface="Arial" panose="020B0604020202020204" pitchFamily="34" charset="0"/>
              <a:buChar char="•"/>
            </a:pPr>
            <a:r>
              <a:rPr lang="en-US" sz="2400" dirty="0">
                <a:solidFill>
                  <a:schemeClr val="tx1">
                    <a:lumMod val="95000"/>
                    <a:lumOff val="5000"/>
                  </a:schemeClr>
                </a:solidFill>
                <a:latin typeface="Gotham Light" pitchFamily="2" charset="0"/>
                <a:ea typeface="Proxima Nova"/>
                <a:cs typeface="Gotham Light" pitchFamily="2" charset="0"/>
                <a:sym typeface="Proxima Nova"/>
              </a:rPr>
              <a:t>What are you most excited about?</a:t>
            </a:r>
          </a:p>
          <a:p>
            <a:pPr marL="76200" lvl="0">
              <a:spcBef>
                <a:spcPts val="1000"/>
              </a:spcBef>
              <a:spcAft>
                <a:spcPts val="100"/>
              </a:spcAft>
              <a:buClr>
                <a:srgbClr val="434343"/>
              </a:buClr>
              <a:buSzPts val="2400"/>
            </a:pPr>
            <a:endParaRPr lang="en-US" sz="2400" dirty="0">
              <a:solidFill>
                <a:schemeClr val="tx1">
                  <a:lumMod val="95000"/>
                  <a:lumOff val="5000"/>
                </a:schemeClr>
              </a:solidFill>
              <a:latin typeface="Gotham Light" pitchFamily="2" charset="0"/>
              <a:ea typeface="Proxima Nova"/>
              <a:cs typeface="Gotham Light" pitchFamily="2" charset="0"/>
              <a:sym typeface="Proxima Nova"/>
            </a:endParaRPr>
          </a:p>
          <a:p>
            <a:pPr marL="419100" lvl="0" indent="-342900">
              <a:spcBef>
                <a:spcPts val="1000"/>
              </a:spcBef>
              <a:spcAft>
                <a:spcPts val="100"/>
              </a:spcAft>
              <a:buClr>
                <a:srgbClr val="434343"/>
              </a:buClr>
              <a:buSzPts val="2400"/>
              <a:buFont typeface="Arial" panose="020B0604020202020204" pitchFamily="34" charset="0"/>
              <a:buChar char="•"/>
            </a:pPr>
            <a:r>
              <a:rPr lang="en-US" sz="2400" dirty="0">
                <a:solidFill>
                  <a:schemeClr val="tx1">
                    <a:lumMod val="95000"/>
                    <a:lumOff val="5000"/>
                  </a:schemeClr>
                </a:solidFill>
                <a:latin typeface="Gotham Light" pitchFamily="2" charset="0"/>
                <a:ea typeface="Proxima Nova"/>
                <a:cs typeface="Gotham Light" pitchFamily="2" charset="0"/>
                <a:sym typeface="Proxima Nova"/>
              </a:rPr>
              <a:t>What possible challenges do you anticipate, and how will you navigate them in practice?</a:t>
            </a:r>
            <a:endParaRPr lang="en-US" b="1" i="1" dirty="0">
              <a:solidFill>
                <a:schemeClr val="tx1">
                  <a:lumMod val="95000"/>
                  <a:lumOff val="5000"/>
                </a:schemeClr>
              </a:solidFill>
              <a:latin typeface="Gotham Light" pitchFamily="2" charset="0"/>
              <a:ea typeface="Proxima Nova"/>
              <a:cs typeface="Gotham Light" pitchFamily="2" charset="0"/>
              <a:sym typeface="Proxima Nova"/>
            </a:endParaRPr>
          </a:p>
        </p:txBody>
      </p:sp>
      <p:pic>
        <p:nvPicPr>
          <p:cNvPr id="13" name="Graphic 12" descr="Chat">
            <a:extLst>
              <a:ext uri="{FF2B5EF4-FFF2-40B4-BE49-F238E27FC236}">
                <a16:creationId xmlns:a16="http://schemas.microsoft.com/office/drawing/2014/main" id="{4D4959DD-7B89-B248-9CE7-88D6FB256711}"/>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8452407" y="2241901"/>
            <a:ext cx="2149929" cy="2149929"/>
          </a:xfrm>
          <a:prstGeom prst="rect">
            <a:avLst/>
          </a:prstGeom>
        </p:spPr>
      </p:pic>
      <p:sp>
        <p:nvSpPr>
          <p:cNvPr id="11" name="Rectangle 10">
            <a:extLst>
              <a:ext uri="{FF2B5EF4-FFF2-40B4-BE49-F238E27FC236}">
                <a16:creationId xmlns:a16="http://schemas.microsoft.com/office/drawing/2014/main" id="{80E5BAFD-F927-5644-8B78-9681BBFED58F}"/>
              </a:ext>
            </a:extLst>
          </p:cNvPr>
          <p:cNvSpPr/>
          <p:nvPr/>
        </p:nvSpPr>
        <p:spPr>
          <a:xfrm>
            <a:off x="0" y="6564086"/>
            <a:ext cx="12192000" cy="293914"/>
          </a:xfrm>
          <a:prstGeom prst="rect">
            <a:avLst/>
          </a:prstGeom>
          <a:solidFill>
            <a:srgbClr val="0051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A close up of a sign&#10;&#10;Description automatically generated">
            <a:extLst>
              <a:ext uri="{FF2B5EF4-FFF2-40B4-BE49-F238E27FC236}">
                <a16:creationId xmlns:a16="http://schemas.microsoft.com/office/drawing/2014/main" id="{27228E83-E9D0-5C4D-8F5A-1211D2E67FAD}"/>
              </a:ext>
            </a:extLst>
          </p:cNvPr>
          <p:cNvPicPr>
            <a:picLocks noChangeAspect="1"/>
          </p:cNvPicPr>
          <p:nvPr/>
        </p:nvPicPr>
        <p:blipFill>
          <a:blip r:embed="rId4"/>
          <a:stretch>
            <a:fillRect/>
          </a:stretch>
        </p:blipFill>
        <p:spPr>
          <a:xfrm>
            <a:off x="8235238" y="5603974"/>
            <a:ext cx="1470317" cy="897377"/>
          </a:xfrm>
          <a:prstGeom prst="rect">
            <a:avLst/>
          </a:prstGeom>
        </p:spPr>
      </p:pic>
      <p:pic>
        <p:nvPicPr>
          <p:cNvPr id="17" name="Picture 16">
            <a:extLst>
              <a:ext uri="{FF2B5EF4-FFF2-40B4-BE49-F238E27FC236}">
                <a16:creationId xmlns:a16="http://schemas.microsoft.com/office/drawing/2014/main" id="{8F5847DB-E70A-8546-9DB7-EE807A1D81BB}"/>
              </a:ext>
            </a:extLst>
          </p:cNvPr>
          <p:cNvPicPr>
            <a:picLocks noChangeAspect="1"/>
          </p:cNvPicPr>
          <p:nvPr/>
        </p:nvPicPr>
        <p:blipFill>
          <a:blip r:embed="rId5"/>
          <a:stretch>
            <a:fillRect/>
          </a:stretch>
        </p:blipFill>
        <p:spPr>
          <a:xfrm>
            <a:off x="9868841" y="5457348"/>
            <a:ext cx="2182538" cy="1091269"/>
          </a:xfrm>
          <a:prstGeom prst="rect">
            <a:avLst/>
          </a:prstGeom>
        </p:spPr>
      </p:pic>
    </p:spTree>
    <p:extLst>
      <p:ext uri="{BB962C8B-B14F-4D97-AF65-F5344CB8AC3E}">
        <p14:creationId xmlns:p14="http://schemas.microsoft.com/office/powerpoint/2010/main" val="123088168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61CD9FD-40A6-C344-BE32-048EFA9FDFDF}"/>
              </a:ext>
            </a:extLst>
          </p:cNvPr>
          <p:cNvSpPr/>
          <p:nvPr/>
        </p:nvSpPr>
        <p:spPr>
          <a:xfrm>
            <a:off x="1" y="0"/>
            <a:ext cx="2367640" cy="6858000"/>
          </a:xfrm>
          <a:prstGeom prst="rect">
            <a:avLst/>
          </a:prstGeom>
          <a:solidFill>
            <a:srgbClr val="0051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B31A322E-9707-3F49-BDDB-EC854796F17B}"/>
              </a:ext>
            </a:extLst>
          </p:cNvPr>
          <p:cNvSpPr txBox="1"/>
          <p:nvPr/>
        </p:nvSpPr>
        <p:spPr>
          <a:xfrm>
            <a:off x="3285501" y="1504760"/>
            <a:ext cx="8342085" cy="800219"/>
          </a:xfrm>
          <a:prstGeom prst="rect">
            <a:avLst/>
          </a:prstGeom>
          <a:noFill/>
        </p:spPr>
        <p:txBody>
          <a:bodyPr wrap="square" rtlCol="0">
            <a:spAutoFit/>
          </a:bodyPr>
          <a:lstStyle/>
          <a:p>
            <a:pPr algn="ctr"/>
            <a:r>
              <a:rPr lang="en-US" sz="4600" dirty="0">
                <a:solidFill>
                  <a:schemeClr val="tx1">
                    <a:lumMod val="95000"/>
                    <a:lumOff val="5000"/>
                  </a:schemeClr>
                </a:solidFill>
                <a:latin typeface="Gotham Medium" pitchFamily="2" charset="0"/>
                <a:cs typeface="Gotham Medium" pitchFamily="2" charset="0"/>
              </a:rPr>
              <a:t>Thank You! </a:t>
            </a:r>
          </a:p>
        </p:txBody>
      </p:sp>
      <p:cxnSp>
        <p:nvCxnSpPr>
          <p:cNvPr id="11" name="Straight Connector 10">
            <a:extLst>
              <a:ext uri="{FF2B5EF4-FFF2-40B4-BE49-F238E27FC236}">
                <a16:creationId xmlns:a16="http://schemas.microsoft.com/office/drawing/2014/main" id="{2D76DB18-EA03-1A47-98E8-9A58F641E5E8}"/>
              </a:ext>
            </a:extLst>
          </p:cNvPr>
          <p:cNvCxnSpPr>
            <a:cxnSpLocks/>
          </p:cNvCxnSpPr>
          <p:nvPr/>
        </p:nvCxnSpPr>
        <p:spPr>
          <a:xfrm>
            <a:off x="2604710" y="0"/>
            <a:ext cx="0" cy="6858000"/>
          </a:xfrm>
          <a:prstGeom prst="line">
            <a:avLst/>
          </a:prstGeom>
          <a:ln w="127000">
            <a:solidFill>
              <a:srgbClr val="E0B5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CC08AA2-AFB0-8646-BF6A-F7B672DB8AAC}"/>
              </a:ext>
            </a:extLst>
          </p:cNvPr>
          <p:cNvCxnSpPr/>
          <p:nvPr/>
        </p:nvCxnSpPr>
        <p:spPr>
          <a:xfrm>
            <a:off x="3823870" y="2822289"/>
            <a:ext cx="7265352" cy="0"/>
          </a:xfrm>
          <a:prstGeom prst="line">
            <a:avLst/>
          </a:prstGeom>
          <a:ln w="38100">
            <a:solidFill>
              <a:srgbClr val="2DA3D3"/>
            </a:solidFill>
          </a:ln>
        </p:spPr>
        <p:style>
          <a:lnRef idx="2">
            <a:schemeClr val="accent1"/>
          </a:lnRef>
          <a:fillRef idx="0">
            <a:schemeClr val="accent1"/>
          </a:fillRef>
          <a:effectRef idx="1">
            <a:schemeClr val="accent1"/>
          </a:effectRef>
          <a:fontRef idx="minor">
            <a:schemeClr val="tx1"/>
          </a:fontRef>
        </p:style>
      </p:cxnSp>
      <p:pic>
        <p:nvPicPr>
          <p:cNvPr id="10" name="Picture 9" descr="A close up of a sign&#10;&#10;Description automatically generated">
            <a:extLst>
              <a:ext uri="{FF2B5EF4-FFF2-40B4-BE49-F238E27FC236}">
                <a16:creationId xmlns:a16="http://schemas.microsoft.com/office/drawing/2014/main" id="{1EBC5267-8EFE-804C-BAE0-811F8B3B16FB}"/>
              </a:ext>
            </a:extLst>
          </p:cNvPr>
          <p:cNvPicPr>
            <a:picLocks noChangeAspect="1"/>
          </p:cNvPicPr>
          <p:nvPr/>
        </p:nvPicPr>
        <p:blipFill>
          <a:blip r:embed="rId2"/>
          <a:stretch>
            <a:fillRect/>
          </a:stretch>
        </p:blipFill>
        <p:spPr>
          <a:xfrm>
            <a:off x="5573681" y="3486226"/>
            <a:ext cx="1470317" cy="897377"/>
          </a:xfrm>
          <a:prstGeom prst="rect">
            <a:avLst/>
          </a:prstGeom>
        </p:spPr>
      </p:pic>
      <p:pic>
        <p:nvPicPr>
          <p:cNvPr id="12" name="Picture 11">
            <a:extLst>
              <a:ext uri="{FF2B5EF4-FFF2-40B4-BE49-F238E27FC236}">
                <a16:creationId xmlns:a16="http://schemas.microsoft.com/office/drawing/2014/main" id="{2B6879BA-CDAA-C349-91E4-43E45704933D}"/>
              </a:ext>
            </a:extLst>
          </p:cNvPr>
          <p:cNvPicPr>
            <a:picLocks noChangeAspect="1"/>
          </p:cNvPicPr>
          <p:nvPr/>
        </p:nvPicPr>
        <p:blipFill>
          <a:blip r:embed="rId3"/>
          <a:stretch>
            <a:fillRect/>
          </a:stretch>
        </p:blipFill>
        <p:spPr>
          <a:xfrm>
            <a:off x="7207284" y="3339600"/>
            <a:ext cx="2182538" cy="1091269"/>
          </a:xfrm>
          <a:prstGeom prst="rect">
            <a:avLst/>
          </a:prstGeom>
        </p:spPr>
      </p:pic>
    </p:spTree>
    <p:extLst>
      <p:ext uri="{BB962C8B-B14F-4D97-AF65-F5344CB8AC3E}">
        <p14:creationId xmlns:p14="http://schemas.microsoft.com/office/powerpoint/2010/main" val="77078088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B31A322E-9707-3F49-BDDB-EC854796F17B}"/>
              </a:ext>
            </a:extLst>
          </p:cNvPr>
          <p:cNvSpPr txBox="1"/>
          <p:nvPr/>
        </p:nvSpPr>
        <p:spPr>
          <a:xfrm>
            <a:off x="1437263" y="563095"/>
            <a:ext cx="9317473" cy="800219"/>
          </a:xfrm>
          <a:prstGeom prst="rect">
            <a:avLst/>
          </a:prstGeom>
          <a:noFill/>
        </p:spPr>
        <p:txBody>
          <a:bodyPr wrap="square" rtlCol="0">
            <a:spAutoFit/>
          </a:bodyPr>
          <a:lstStyle/>
          <a:p>
            <a:pPr algn="ctr"/>
            <a:r>
              <a:rPr lang="en-US" sz="4600" dirty="0">
                <a:solidFill>
                  <a:schemeClr val="tx1">
                    <a:lumMod val="95000"/>
                    <a:lumOff val="5000"/>
                  </a:schemeClr>
                </a:solidFill>
                <a:latin typeface="Gotham Medium" pitchFamily="2" charset="0"/>
                <a:cs typeface="Gotham Medium" pitchFamily="2" charset="0"/>
              </a:rPr>
              <a:t>Example Topics</a:t>
            </a:r>
          </a:p>
        </p:txBody>
      </p:sp>
      <p:graphicFrame>
        <p:nvGraphicFramePr>
          <p:cNvPr id="3" name="Diagram 2">
            <a:extLst>
              <a:ext uri="{FF2B5EF4-FFF2-40B4-BE49-F238E27FC236}">
                <a16:creationId xmlns:a16="http://schemas.microsoft.com/office/drawing/2014/main" id="{E377958D-77C6-AD41-9A22-33EB4138468F}"/>
              </a:ext>
            </a:extLst>
          </p:cNvPr>
          <p:cNvGraphicFramePr/>
          <p:nvPr>
            <p:extLst>
              <p:ext uri="{D42A27DB-BD31-4B8C-83A1-F6EECF244321}">
                <p14:modId xmlns:p14="http://schemas.microsoft.com/office/powerpoint/2010/main" val="2658553674"/>
              </p:ext>
            </p:extLst>
          </p:nvPr>
        </p:nvGraphicFramePr>
        <p:xfrm>
          <a:off x="1289538" y="1127695"/>
          <a:ext cx="9212202" cy="48404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Rectangle 7">
            <a:extLst>
              <a:ext uri="{FF2B5EF4-FFF2-40B4-BE49-F238E27FC236}">
                <a16:creationId xmlns:a16="http://schemas.microsoft.com/office/drawing/2014/main" id="{A6C4B93D-BEE5-AB4D-8753-15F64A09BA67}"/>
              </a:ext>
            </a:extLst>
          </p:cNvPr>
          <p:cNvSpPr/>
          <p:nvPr/>
        </p:nvSpPr>
        <p:spPr>
          <a:xfrm>
            <a:off x="0" y="6564086"/>
            <a:ext cx="12192000" cy="293914"/>
          </a:xfrm>
          <a:prstGeom prst="rect">
            <a:avLst/>
          </a:prstGeom>
          <a:solidFill>
            <a:srgbClr val="0051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close up of a sign&#10;&#10;Description automatically generated">
            <a:extLst>
              <a:ext uri="{FF2B5EF4-FFF2-40B4-BE49-F238E27FC236}">
                <a16:creationId xmlns:a16="http://schemas.microsoft.com/office/drawing/2014/main" id="{84FF8E01-D821-D041-91D1-216A1D8704CF}"/>
              </a:ext>
            </a:extLst>
          </p:cNvPr>
          <p:cNvPicPr>
            <a:picLocks noChangeAspect="1"/>
          </p:cNvPicPr>
          <p:nvPr/>
        </p:nvPicPr>
        <p:blipFill>
          <a:blip r:embed="rId7"/>
          <a:stretch>
            <a:fillRect/>
          </a:stretch>
        </p:blipFill>
        <p:spPr>
          <a:xfrm>
            <a:off x="8043849" y="5583273"/>
            <a:ext cx="1470317" cy="897377"/>
          </a:xfrm>
          <a:prstGeom prst="rect">
            <a:avLst/>
          </a:prstGeom>
        </p:spPr>
      </p:pic>
      <p:pic>
        <p:nvPicPr>
          <p:cNvPr id="11" name="Picture 10">
            <a:extLst>
              <a:ext uri="{FF2B5EF4-FFF2-40B4-BE49-F238E27FC236}">
                <a16:creationId xmlns:a16="http://schemas.microsoft.com/office/drawing/2014/main" id="{752971B2-5AED-3544-AA0D-20D322879F28}"/>
              </a:ext>
            </a:extLst>
          </p:cNvPr>
          <p:cNvPicPr>
            <a:picLocks noChangeAspect="1"/>
          </p:cNvPicPr>
          <p:nvPr/>
        </p:nvPicPr>
        <p:blipFill>
          <a:blip r:embed="rId8"/>
          <a:stretch>
            <a:fillRect/>
          </a:stretch>
        </p:blipFill>
        <p:spPr>
          <a:xfrm>
            <a:off x="9677452" y="5436647"/>
            <a:ext cx="2182538" cy="1091269"/>
          </a:xfrm>
          <a:prstGeom prst="rect">
            <a:avLst/>
          </a:prstGeom>
        </p:spPr>
      </p:pic>
    </p:spTree>
    <p:extLst>
      <p:ext uri="{BB962C8B-B14F-4D97-AF65-F5344CB8AC3E}">
        <p14:creationId xmlns:p14="http://schemas.microsoft.com/office/powerpoint/2010/main" val="40431765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B31A322E-9707-3F49-BDDB-EC854796F17B}"/>
              </a:ext>
            </a:extLst>
          </p:cNvPr>
          <p:cNvSpPr txBox="1"/>
          <p:nvPr/>
        </p:nvSpPr>
        <p:spPr>
          <a:xfrm>
            <a:off x="1437263" y="563095"/>
            <a:ext cx="9317473" cy="800219"/>
          </a:xfrm>
          <a:prstGeom prst="rect">
            <a:avLst/>
          </a:prstGeom>
          <a:noFill/>
        </p:spPr>
        <p:txBody>
          <a:bodyPr wrap="square" rtlCol="0">
            <a:spAutoFit/>
          </a:bodyPr>
          <a:lstStyle/>
          <a:p>
            <a:pPr algn="ctr"/>
            <a:r>
              <a:rPr lang="en-US" sz="4600" dirty="0">
                <a:solidFill>
                  <a:schemeClr val="tx1">
                    <a:lumMod val="95000"/>
                    <a:lumOff val="5000"/>
                  </a:schemeClr>
                </a:solidFill>
                <a:latin typeface="Gotham Medium" pitchFamily="2" charset="0"/>
                <a:cs typeface="Gotham Medium" pitchFamily="2" charset="0"/>
              </a:rPr>
              <a:t>How Can I See Results?</a:t>
            </a:r>
          </a:p>
        </p:txBody>
      </p:sp>
      <p:pic>
        <p:nvPicPr>
          <p:cNvPr id="15" name="Google Shape;266;p41">
            <a:extLst>
              <a:ext uri="{FF2B5EF4-FFF2-40B4-BE49-F238E27FC236}">
                <a16:creationId xmlns:a16="http://schemas.microsoft.com/office/drawing/2014/main" id="{6BB03387-E3ED-D04D-A67D-9B9E3CFB76C2}"/>
              </a:ext>
            </a:extLst>
          </p:cNvPr>
          <p:cNvPicPr preferRelativeResize="0"/>
          <p:nvPr/>
        </p:nvPicPr>
        <p:blipFill>
          <a:blip r:embed="rId2">
            <a:alphaModFix/>
          </a:blip>
          <a:stretch>
            <a:fillRect/>
          </a:stretch>
        </p:blipFill>
        <p:spPr>
          <a:xfrm>
            <a:off x="6095999" y="1911025"/>
            <a:ext cx="4684010" cy="3035949"/>
          </a:xfrm>
          <a:prstGeom prst="rect">
            <a:avLst/>
          </a:prstGeom>
          <a:noFill/>
          <a:ln>
            <a:noFill/>
          </a:ln>
        </p:spPr>
      </p:pic>
      <p:sp>
        <p:nvSpPr>
          <p:cNvPr id="17" name="Shape 311">
            <a:extLst>
              <a:ext uri="{FF2B5EF4-FFF2-40B4-BE49-F238E27FC236}">
                <a16:creationId xmlns:a16="http://schemas.microsoft.com/office/drawing/2014/main" id="{EA77B7CF-20EA-F642-80E2-DA4F858FE5D3}"/>
              </a:ext>
            </a:extLst>
          </p:cNvPr>
          <p:cNvSpPr txBox="1"/>
          <p:nvPr/>
        </p:nvSpPr>
        <p:spPr>
          <a:xfrm>
            <a:off x="526785" y="1818932"/>
            <a:ext cx="5158908" cy="3708925"/>
          </a:xfrm>
          <a:prstGeom prst="rect">
            <a:avLst/>
          </a:prstGeom>
          <a:noFill/>
          <a:ln>
            <a:noFill/>
          </a:ln>
        </p:spPr>
        <p:txBody>
          <a:bodyPr spcFirstLastPara="1" wrap="square" lIns="91425" tIns="91425" rIns="91425" bIns="91425" anchor="t" anchorCtr="0">
            <a:noAutofit/>
          </a:bodyPr>
          <a:lstStyle/>
          <a:p>
            <a:pPr marL="457200" lvl="0" indent="-381000">
              <a:spcBef>
                <a:spcPts val="1000"/>
              </a:spcBef>
              <a:spcAft>
                <a:spcPts val="100"/>
              </a:spcAft>
              <a:buClr>
                <a:srgbClr val="434343"/>
              </a:buClr>
              <a:buSzPts val="2400"/>
              <a:buFont typeface="Proxima Nova"/>
              <a:buChar char="●"/>
            </a:pPr>
            <a:r>
              <a:rPr lang="en" sz="2400" dirty="0">
                <a:solidFill>
                  <a:schemeClr val="tx1">
                    <a:lumMod val="95000"/>
                    <a:lumOff val="5000"/>
                  </a:schemeClr>
                </a:solidFill>
                <a:latin typeface="Gotham Medium" pitchFamily="2" charset="0"/>
                <a:ea typeface="Proxima Nova"/>
                <a:cs typeface="Gotham Medium" pitchFamily="2" charset="0"/>
                <a:sym typeface="Proxima Nova"/>
              </a:rPr>
              <a:t>Visit: </a:t>
            </a:r>
            <a:r>
              <a:rPr lang="en-US" sz="2400" dirty="0">
                <a:solidFill>
                  <a:schemeClr val="tx1">
                    <a:lumMod val="95000"/>
                    <a:lumOff val="5000"/>
                  </a:schemeClr>
                </a:solidFill>
                <a:latin typeface="Gotham Medium" pitchFamily="2" charset="0"/>
                <a:ea typeface="Proxima Nova"/>
                <a:cs typeface="Gotham Medium" pitchFamily="2" charset="0"/>
                <a:sym typeface="Proxima Nova"/>
                <a:hlinkClick r:id="rId3"/>
              </a:rPr>
              <a:t>secure.panoramaed.com</a:t>
            </a:r>
            <a:endParaRPr lang="en-US" sz="2400" dirty="0">
              <a:solidFill>
                <a:schemeClr val="tx1">
                  <a:lumMod val="95000"/>
                  <a:lumOff val="5000"/>
                </a:schemeClr>
              </a:solidFill>
              <a:latin typeface="Gotham Medium" pitchFamily="2" charset="0"/>
              <a:ea typeface="Proxima Nova"/>
              <a:cs typeface="Gotham Medium" pitchFamily="2" charset="0"/>
              <a:sym typeface="Proxima Nova"/>
            </a:endParaRPr>
          </a:p>
          <a:p>
            <a:pPr marL="76200" lvl="0">
              <a:spcBef>
                <a:spcPts val="1000"/>
              </a:spcBef>
              <a:spcAft>
                <a:spcPts val="100"/>
              </a:spcAft>
              <a:buClr>
                <a:srgbClr val="434343"/>
              </a:buClr>
              <a:buSzPts val="2400"/>
            </a:pPr>
            <a:endParaRPr lang="en-US" sz="2400" dirty="0">
              <a:solidFill>
                <a:schemeClr val="tx1">
                  <a:lumMod val="95000"/>
                  <a:lumOff val="5000"/>
                </a:schemeClr>
              </a:solidFill>
              <a:latin typeface="Gotham Medium" pitchFamily="2" charset="0"/>
              <a:ea typeface="Proxima Nova"/>
              <a:cs typeface="Gotham Medium" pitchFamily="2" charset="0"/>
              <a:sym typeface="Proxima Nova"/>
            </a:endParaRPr>
          </a:p>
          <a:p>
            <a:pPr marL="457200" lvl="0" indent="-381000">
              <a:spcBef>
                <a:spcPts val="1000"/>
              </a:spcBef>
              <a:spcAft>
                <a:spcPts val="100"/>
              </a:spcAft>
              <a:buClr>
                <a:srgbClr val="434343"/>
              </a:buClr>
              <a:buSzPts val="2400"/>
              <a:buFont typeface="Proxima Nova"/>
              <a:buChar char="●"/>
            </a:pPr>
            <a:r>
              <a:rPr lang="en-US" sz="2400" dirty="0">
                <a:solidFill>
                  <a:schemeClr val="tx1">
                    <a:lumMod val="95000"/>
                    <a:lumOff val="5000"/>
                  </a:schemeClr>
                </a:solidFill>
                <a:latin typeface="Gotham Medium" pitchFamily="2" charset="0"/>
                <a:ea typeface="Proxima Nova"/>
                <a:cs typeface="Gotham Medium" pitchFamily="2" charset="0"/>
                <a:sym typeface="Proxima Nova"/>
              </a:rPr>
              <a:t>Log in with your username and password, or select “Forgot Password”. </a:t>
            </a:r>
            <a:endParaRPr lang="en" sz="2400" dirty="0">
              <a:solidFill>
                <a:schemeClr val="tx1">
                  <a:lumMod val="95000"/>
                  <a:lumOff val="5000"/>
                </a:schemeClr>
              </a:solidFill>
              <a:latin typeface="Gotham Medium" pitchFamily="2" charset="0"/>
              <a:ea typeface="Proxima Nova"/>
              <a:cs typeface="Gotham Medium" pitchFamily="2" charset="0"/>
              <a:sym typeface="Proxima Nova"/>
            </a:endParaRPr>
          </a:p>
        </p:txBody>
      </p:sp>
      <p:pic>
        <p:nvPicPr>
          <p:cNvPr id="8" name="Picture 7" descr="A close up of a sign&#10;&#10;Description automatically generated">
            <a:extLst>
              <a:ext uri="{FF2B5EF4-FFF2-40B4-BE49-F238E27FC236}">
                <a16:creationId xmlns:a16="http://schemas.microsoft.com/office/drawing/2014/main" id="{AD9B2185-61A8-2543-8AD9-ECBD9A64CCA8}"/>
              </a:ext>
            </a:extLst>
          </p:cNvPr>
          <p:cNvPicPr>
            <a:picLocks noChangeAspect="1"/>
          </p:cNvPicPr>
          <p:nvPr/>
        </p:nvPicPr>
        <p:blipFill>
          <a:blip r:embed="rId4"/>
          <a:stretch>
            <a:fillRect/>
          </a:stretch>
        </p:blipFill>
        <p:spPr>
          <a:xfrm>
            <a:off x="8043849" y="5583273"/>
            <a:ext cx="1470317" cy="897377"/>
          </a:xfrm>
          <a:prstGeom prst="rect">
            <a:avLst/>
          </a:prstGeom>
        </p:spPr>
      </p:pic>
      <p:pic>
        <p:nvPicPr>
          <p:cNvPr id="10" name="Picture 9">
            <a:extLst>
              <a:ext uri="{FF2B5EF4-FFF2-40B4-BE49-F238E27FC236}">
                <a16:creationId xmlns:a16="http://schemas.microsoft.com/office/drawing/2014/main" id="{8AB8531B-051B-A948-BDDD-180E999C3D24}"/>
              </a:ext>
            </a:extLst>
          </p:cNvPr>
          <p:cNvPicPr>
            <a:picLocks noChangeAspect="1"/>
          </p:cNvPicPr>
          <p:nvPr/>
        </p:nvPicPr>
        <p:blipFill>
          <a:blip r:embed="rId5"/>
          <a:stretch>
            <a:fillRect/>
          </a:stretch>
        </p:blipFill>
        <p:spPr>
          <a:xfrm>
            <a:off x="9677452" y="5436647"/>
            <a:ext cx="2182538" cy="1091269"/>
          </a:xfrm>
          <a:prstGeom prst="rect">
            <a:avLst/>
          </a:prstGeom>
        </p:spPr>
      </p:pic>
      <p:sp>
        <p:nvSpPr>
          <p:cNvPr id="12" name="Rectangle 11">
            <a:extLst>
              <a:ext uri="{FF2B5EF4-FFF2-40B4-BE49-F238E27FC236}">
                <a16:creationId xmlns:a16="http://schemas.microsoft.com/office/drawing/2014/main" id="{7473E16A-442C-E94C-A278-7E93B85FEDC4}"/>
              </a:ext>
            </a:extLst>
          </p:cNvPr>
          <p:cNvSpPr/>
          <p:nvPr/>
        </p:nvSpPr>
        <p:spPr>
          <a:xfrm>
            <a:off x="0" y="6564086"/>
            <a:ext cx="12192000" cy="293914"/>
          </a:xfrm>
          <a:prstGeom prst="rect">
            <a:avLst/>
          </a:prstGeom>
          <a:solidFill>
            <a:srgbClr val="0051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74EAE364-257A-D547-A452-264BB67587A9}"/>
              </a:ext>
            </a:extLst>
          </p:cNvPr>
          <p:cNvSpPr/>
          <p:nvPr/>
        </p:nvSpPr>
        <p:spPr>
          <a:xfrm>
            <a:off x="8043849" y="2645229"/>
            <a:ext cx="1470317" cy="2286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solidFill>
                  <a:schemeClr val="bg2">
                    <a:lumMod val="75000"/>
                  </a:schemeClr>
                </a:solidFill>
              </a:rPr>
              <a:t>School Fit</a:t>
            </a:r>
          </a:p>
        </p:txBody>
      </p:sp>
    </p:spTree>
    <p:extLst>
      <p:ext uri="{BB962C8B-B14F-4D97-AF65-F5344CB8AC3E}">
        <p14:creationId xmlns:p14="http://schemas.microsoft.com/office/powerpoint/2010/main" val="10941030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D2FA294-78B6-2D42-B6B9-8DC7033DA51C}"/>
              </a:ext>
            </a:extLst>
          </p:cNvPr>
          <p:cNvSpPr txBox="1"/>
          <p:nvPr/>
        </p:nvSpPr>
        <p:spPr>
          <a:xfrm>
            <a:off x="2059772" y="2126049"/>
            <a:ext cx="8342085" cy="1508105"/>
          </a:xfrm>
          <a:prstGeom prst="rect">
            <a:avLst/>
          </a:prstGeom>
          <a:noFill/>
        </p:spPr>
        <p:txBody>
          <a:bodyPr wrap="square" rtlCol="0">
            <a:spAutoFit/>
          </a:bodyPr>
          <a:lstStyle/>
          <a:p>
            <a:pPr algn="ctr"/>
            <a:r>
              <a:rPr lang="en-US" sz="4600" dirty="0">
                <a:solidFill>
                  <a:schemeClr val="tx1">
                    <a:lumMod val="95000"/>
                    <a:lumOff val="5000"/>
                  </a:schemeClr>
                </a:solidFill>
                <a:latin typeface="Gotham Medium" pitchFamily="2" charset="0"/>
                <a:cs typeface="Gotham Medium" pitchFamily="2" charset="0"/>
              </a:rPr>
              <a:t>Respond to Family Voice at Your School </a:t>
            </a:r>
          </a:p>
        </p:txBody>
      </p:sp>
      <p:sp>
        <p:nvSpPr>
          <p:cNvPr id="4" name="Rectangle 3">
            <a:extLst>
              <a:ext uri="{FF2B5EF4-FFF2-40B4-BE49-F238E27FC236}">
                <a16:creationId xmlns:a16="http://schemas.microsoft.com/office/drawing/2014/main" id="{D4080333-2F94-4540-B56C-79CBD2C05F1E}"/>
              </a:ext>
            </a:extLst>
          </p:cNvPr>
          <p:cNvSpPr/>
          <p:nvPr/>
        </p:nvSpPr>
        <p:spPr>
          <a:xfrm>
            <a:off x="0" y="6123214"/>
            <a:ext cx="12192000" cy="734786"/>
          </a:xfrm>
          <a:prstGeom prst="rect">
            <a:avLst/>
          </a:prstGeom>
          <a:solidFill>
            <a:srgbClr val="E0B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358869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B31A322E-9707-3F49-BDDB-EC854796F17B}"/>
              </a:ext>
            </a:extLst>
          </p:cNvPr>
          <p:cNvSpPr txBox="1"/>
          <p:nvPr/>
        </p:nvSpPr>
        <p:spPr>
          <a:xfrm>
            <a:off x="1327081" y="563095"/>
            <a:ext cx="9317473" cy="800219"/>
          </a:xfrm>
          <a:prstGeom prst="rect">
            <a:avLst/>
          </a:prstGeom>
          <a:noFill/>
        </p:spPr>
        <p:txBody>
          <a:bodyPr wrap="square" rtlCol="0">
            <a:spAutoFit/>
          </a:bodyPr>
          <a:lstStyle/>
          <a:p>
            <a:pPr algn="ctr"/>
            <a:r>
              <a:rPr lang="en-US" sz="4600" dirty="0">
                <a:solidFill>
                  <a:schemeClr val="tx1">
                    <a:lumMod val="95000"/>
                    <a:lumOff val="5000"/>
                  </a:schemeClr>
                </a:solidFill>
                <a:latin typeface="Gotham Medium" pitchFamily="2" charset="0"/>
                <a:cs typeface="Gotham Medium" pitchFamily="2" charset="0"/>
              </a:rPr>
              <a:t>Next Steps for Schools</a:t>
            </a:r>
          </a:p>
        </p:txBody>
      </p:sp>
      <p:graphicFrame>
        <p:nvGraphicFramePr>
          <p:cNvPr id="18" name="Diagram 17">
            <a:extLst>
              <a:ext uri="{FF2B5EF4-FFF2-40B4-BE49-F238E27FC236}">
                <a16:creationId xmlns:a16="http://schemas.microsoft.com/office/drawing/2014/main" id="{929FA85E-1362-2748-9EAB-B959AF35E4A7}"/>
              </a:ext>
            </a:extLst>
          </p:cNvPr>
          <p:cNvGraphicFramePr/>
          <p:nvPr>
            <p:extLst>
              <p:ext uri="{D42A27DB-BD31-4B8C-83A1-F6EECF244321}">
                <p14:modId xmlns:p14="http://schemas.microsoft.com/office/powerpoint/2010/main" val="2610622066"/>
              </p:ext>
            </p:extLst>
          </p:nvPr>
        </p:nvGraphicFramePr>
        <p:xfrm>
          <a:off x="1848332" y="1301190"/>
          <a:ext cx="8279482" cy="47444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a:extLst>
              <a:ext uri="{FF2B5EF4-FFF2-40B4-BE49-F238E27FC236}">
                <a16:creationId xmlns:a16="http://schemas.microsoft.com/office/drawing/2014/main" id="{EC5F6DB2-FD05-6D4C-A38F-4B37435D399D}"/>
              </a:ext>
            </a:extLst>
          </p:cNvPr>
          <p:cNvSpPr txBox="1"/>
          <p:nvPr/>
        </p:nvSpPr>
        <p:spPr>
          <a:xfrm>
            <a:off x="1970609" y="1666062"/>
            <a:ext cx="565081" cy="461665"/>
          </a:xfrm>
          <a:prstGeom prst="rect">
            <a:avLst/>
          </a:prstGeom>
          <a:noFill/>
        </p:spPr>
        <p:txBody>
          <a:bodyPr wrap="square" rtlCol="0">
            <a:spAutoFit/>
          </a:bodyPr>
          <a:lstStyle/>
          <a:p>
            <a:pPr algn="ctr"/>
            <a:r>
              <a:rPr lang="en-US" sz="2400" dirty="0">
                <a:solidFill>
                  <a:srgbClr val="EF613C"/>
                </a:solidFill>
                <a:latin typeface="Gotham Medium" pitchFamily="2" charset="0"/>
                <a:cs typeface="Gotham Medium" pitchFamily="2" charset="0"/>
              </a:rPr>
              <a:t>1</a:t>
            </a:r>
          </a:p>
        </p:txBody>
      </p:sp>
      <p:sp>
        <p:nvSpPr>
          <p:cNvPr id="21" name="TextBox 20">
            <a:extLst>
              <a:ext uri="{FF2B5EF4-FFF2-40B4-BE49-F238E27FC236}">
                <a16:creationId xmlns:a16="http://schemas.microsoft.com/office/drawing/2014/main" id="{7E35F46D-C6F7-EC45-904C-71A11F76FB8C}"/>
              </a:ext>
            </a:extLst>
          </p:cNvPr>
          <p:cNvSpPr txBox="1"/>
          <p:nvPr/>
        </p:nvSpPr>
        <p:spPr>
          <a:xfrm>
            <a:off x="2368376" y="2575847"/>
            <a:ext cx="565081" cy="461665"/>
          </a:xfrm>
          <a:prstGeom prst="rect">
            <a:avLst/>
          </a:prstGeom>
          <a:noFill/>
        </p:spPr>
        <p:txBody>
          <a:bodyPr wrap="square" rtlCol="0">
            <a:spAutoFit/>
          </a:bodyPr>
          <a:lstStyle/>
          <a:p>
            <a:pPr algn="ctr"/>
            <a:r>
              <a:rPr lang="en-US" sz="2400" dirty="0">
                <a:solidFill>
                  <a:srgbClr val="EF613C"/>
                </a:solidFill>
                <a:latin typeface="Gotham Medium" pitchFamily="2" charset="0"/>
                <a:cs typeface="Gotham Medium" pitchFamily="2" charset="0"/>
              </a:rPr>
              <a:t>2</a:t>
            </a:r>
          </a:p>
        </p:txBody>
      </p:sp>
      <p:sp>
        <p:nvSpPr>
          <p:cNvPr id="22" name="TextBox 21">
            <a:extLst>
              <a:ext uri="{FF2B5EF4-FFF2-40B4-BE49-F238E27FC236}">
                <a16:creationId xmlns:a16="http://schemas.microsoft.com/office/drawing/2014/main" id="{84BD9E73-F4E0-B04C-BD97-B32D9F7B7B2F}"/>
              </a:ext>
            </a:extLst>
          </p:cNvPr>
          <p:cNvSpPr txBox="1"/>
          <p:nvPr/>
        </p:nvSpPr>
        <p:spPr>
          <a:xfrm>
            <a:off x="2584944" y="3473624"/>
            <a:ext cx="565081" cy="461665"/>
          </a:xfrm>
          <a:prstGeom prst="rect">
            <a:avLst/>
          </a:prstGeom>
          <a:noFill/>
        </p:spPr>
        <p:txBody>
          <a:bodyPr wrap="square" rtlCol="0">
            <a:spAutoFit/>
          </a:bodyPr>
          <a:lstStyle/>
          <a:p>
            <a:pPr algn="ctr"/>
            <a:r>
              <a:rPr lang="en-US" sz="2400" dirty="0">
                <a:solidFill>
                  <a:srgbClr val="EF613C"/>
                </a:solidFill>
                <a:latin typeface="Gotham Medium" pitchFamily="2" charset="0"/>
                <a:cs typeface="Gotham Medium" pitchFamily="2" charset="0"/>
              </a:rPr>
              <a:t>3</a:t>
            </a:r>
          </a:p>
        </p:txBody>
      </p:sp>
      <p:sp>
        <p:nvSpPr>
          <p:cNvPr id="24" name="TextBox 23">
            <a:extLst>
              <a:ext uri="{FF2B5EF4-FFF2-40B4-BE49-F238E27FC236}">
                <a16:creationId xmlns:a16="http://schemas.microsoft.com/office/drawing/2014/main" id="{6EC2C7D4-DFEE-5245-9F47-580B7D9E632E}"/>
              </a:ext>
            </a:extLst>
          </p:cNvPr>
          <p:cNvSpPr txBox="1"/>
          <p:nvPr/>
        </p:nvSpPr>
        <p:spPr>
          <a:xfrm>
            <a:off x="2346726" y="4371401"/>
            <a:ext cx="565081" cy="461665"/>
          </a:xfrm>
          <a:prstGeom prst="rect">
            <a:avLst/>
          </a:prstGeom>
          <a:noFill/>
        </p:spPr>
        <p:txBody>
          <a:bodyPr wrap="square" rtlCol="0">
            <a:spAutoFit/>
          </a:bodyPr>
          <a:lstStyle/>
          <a:p>
            <a:pPr algn="ctr"/>
            <a:r>
              <a:rPr lang="en-US" sz="2400" dirty="0">
                <a:solidFill>
                  <a:srgbClr val="EF613C"/>
                </a:solidFill>
                <a:latin typeface="Gotham Medium" pitchFamily="2" charset="0"/>
                <a:cs typeface="Gotham Medium" pitchFamily="2" charset="0"/>
              </a:rPr>
              <a:t>4</a:t>
            </a:r>
          </a:p>
        </p:txBody>
      </p:sp>
      <p:pic>
        <p:nvPicPr>
          <p:cNvPr id="26" name="Picture 25" descr="A close up of a sign&#10;&#10;Description automatically generated">
            <a:extLst>
              <a:ext uri="{FF2B5EF4-FFF2-40B4-BE49-F238E27FC236}">
                <a16:creationId xmlns:a16="http://schemas.microsoft.com/office/drawing/2014/main" id="{2E5B87E3-90E5-A347-891F-29EB6E7141AF}"/>
              </a:ext>
            </a:extLst>
          </p:cNvPr>
          <p:cNvPicPr>
            <a:picLocks noChangeAspect="1"/>
          </p:cNvPicPr>
          <p:nvPr/>
        </p:nvPicPr>
        <p:blipFill>
          <a:blip r:embed="rId7"/>
          <a:stretch>
            <a:fillRect/>
          </a:stretch>
        </p:blipFill>
        <p:spPr>
          <a:xfrm>
            <a:off x="10432614" y="5457476"/>
            <a:ext cx="1470317" cy="897377"/>
          </a:xfrm>
          <a:prstGeom prst="rect">
            <a:avLst/>
          </a:prstGeom>
        </p:spPr>
      </p:pic>
      <p:sp>
        <p:nvSpPr>
          <p:cNvPr id="10" name="Rectangle 9">
            <a:extLst>
              <a:ext uri="{FF2B5EF4-FFF2-40B4-BE49-F238E27FC236}">
                <a16:creationId xmlns:a16="http://schemas.microsoft.com/office/drawing/2014/main" id="{A2B170D4-590D-E94F-AD8B-C91DDC433344}"/>
              </a:ext>
            </a:extLst>
          </p:cNvPr>
          <p:cNvSpPr/>
          <p:nvPr/>
        </p:nvSpPr>
        <p:spPr>
          <a:xfrm>
            <a:off x="0" y="6564086"/>
            <a:ext cx="12192000" cy="293914"/>
          </a:xfrm>
          <a:prstGeom prst="rect">
            <a:avLst/>
          </a:prstGeom>
          <a:solidFill>
            <a:srgbClr val="0051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C5DC2794-8753-4D42-AACA-553407DB205C}"/>
              </a:ext>
            </a:extLst>
          </p:cNvPr>
          <p:cNvSpPr txBox="1"/>
          <p:nvPr/>
        </p:nvSpPr>
        <p:spPr>
          <a:xfrm>
            <a:off x="2018205" y="5226643"/>
            <a:ext cx="565081" cy="461665"/>
          </a:xfrm>
          <a:prstGeom prst="rect">
            <a:avLst/>
          </a:prstGeom>
          <a:noFill/>
        </p:spPr>
        <p:txBody>
          <a:bodyPr wrap="square" rtlCol="0">
            <a:spAutoFit/>
          </a:bodyPr>
          <a:lstStyle/>
          <a:p>
            <a:pPr algn="ctr"/>
            <a:r>
              <a:rPr lang="en-US" sz="2400" dirty="0">
                <a:solidFill>
                  <a:srgbClr val="EF613C"/>
                </a:solidFill>
                <a:latin typeface="Gotham Medium" pitchFamily="2" charset="0"/>
                <a:cs typeface="Gotham Medium" pitchFamily="2" charset="0"/>
              </a:rPr>
              <a:t>5</a:t>
            </a:r>
          </a:p>
        </p:txBody>
      </p:sp>
    </p:spTree>
    <p:extLst>
      <p:ext uri="{BB962C8B-B14F-4D97-AF65-F5344CB8AC3E}">
        <p14:creationId xmlns:p14="http://schemas.microsoft.com/office/powerpoint/2010/main" val="30504055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B31A322E-9707-3F49-BDDB-EC854796F17B}"/>
              </a:ext>
            </a:extLst>
          </p:cNvPr>
          <p:cNvSpPr txBox="1"/>
          <p:nvPr/>
        </p:nvSpPr>
        <p:spPr>
          <a:xfrm>
            <a:off x="1327081" y="563095"/>
            <a:ext cx="9317473" cy="800219"/>
          </a:xfrm>
          <a:prstGeom prst="rect">
            <a:avLst/>
          </a:prstGeom>
          <a:noFill/>
        </p:spPr>
        <p:txBody>
          <a:bodyPr wrap="square" rtlCol="0">
            <a:spAutoFit/>
          </a:bodyPr>
          <a:lstStyle/>
          <a:p>
            <a:pPr algn="ctr"/>
            <a:r>
              <a:rPr lang="en-US" sz="4600" dirty="0">
                <a:solidFill>
                  <a:schemeClr val="tx1">
                    <a:lumMod val="95000"/>
                    <a:lumOff val="5000"/>
                  </a:schemeClr>
                </a:solidFill>
                <a:latin typeface="Gotham Medium" pitchFamily="2" charset="0"/>
                <a:cs typeface="Gotham Medium" pitchFamily="2" charset="0"/>
              </a:rPr>
              <a:t>Next Steps for Schools</a:t>
            </a:r>
          </a:p>
        </p:txBody>
      </p:sp>
      <p:graphicFrame>
        <p:nvGraphicFramePr>
          <p:cNvPr id="18" name="Diagram 17">
            <a:extLst>
              <a:ext uri="{FF2B5EF4-FFF2-40B4-BE49-F238E27FC236}">
                <a16:creationId xmlns:a16="http://schemas.microsoft.com/office/drawing/2014/main" id="{929FA85E-1362-2748-9EAB-B959AF35E4A7}"/>
              </a:ext>
            </a:extLst>
          </p:cNvPr>
          <p:cNvGraphicFramePr/>
          <p:nvPr>
            <p:extLst>
              <p:ext uri="{D42A27DB-BD31-4B8C-83A1-F6EECF244321}">
                <p14:modId xmlns:p14="http://schemas.microsoft.com/office/powerpoint/2010/main" val="3392275832"/>
              </p:ext>
            </p:extLst>
          </p:nvPr>
        </p:nvGraphicFramePr>
        <p:xfrm>
          <a:off x="1848332" y="1301190"/>
          <a:ext cx="8279482" cy="47444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a:extLst>
              <a:ext uri="{FF2B5EF4-FFF2-40B4-BE49-F238E27FC236}">
                <a16:creationId xmlns:a16="http://schemas.microsoft.com/office/drawing/2014/main" id="{EC5F6DB2-FD05-6D4C-A38F-4B37435D399D}"/>
              </a:ext>
            </a:extLst>
          </p:cNvPr>
          <p:cNvSpPr txBox="1"/>
          <p:nvPr/>
        </p:nvSpPr>
        <p:spPr>
          <a:xfrm>
            <a:off x="1970609" y="1666062"/>
            <a:ext cx="565081" cy="461665"/>
          </a:xfrm>
          <a:prstGeom prst="rect">
            <a:avLst/>
          </a:prstGeom>
          <a:noFill/>
        </p:spPr>
        <p:txBody>
          <a:bodyPr wrap="square" rtlCol="0">
            <a:spAutoFit/>
          </a:bodyPr>
          <a:lstStyle/>
          <a:p>
            <a:pPr algn="ctr"/>
            <a:r>
              <a:rPr lang="en-US" sz="2400" dirty="0">
                <a:solidFill>
                  <a:srgbClr val="EF613C"/>
                </a:solidFill>
                <a:latin typeface="Gotham Medium" pitchFamily="2" charset="0"/>
                <a:cs typeface="Gotham Medium" pitchFamily="2" charset="0"/>
              </a:rPr>
              <a:t>1</a:t>
            </a:r>
          </a:p>
        </p:txBody>
      </p:sp>
      <p:sp>
        <p:nvSpPr>
          <p:cNvPr id="21" name="TextBox 20">
            <a:extLst>
              <a:ext uri="{FF2B5EF4-FFF2-40B4-BE49-F238E27FC236}">
                <a16:creationId xmlns:a16="http://schemas.microsoft.com/office/drawing/2014/main" id="{7E35F46D-C6F7-EC45-904C-71A11F76FB8C}"/>
              </a:ext>
            </a:extLst>
          </p:cNvPr>
          <p:cNvSpPr txBox="1"/>
          <p:nvPr/>
        </p:nvSpPr>
        <p:spPr>
          <a:xfrm>
            <a:off x="2368376" y="2575847"/>
            <a:ext cx="565081" cy="461665"/>
          </a:xfrm>
          <a:prstGeom prst="rect">
            <a:avLst/>
          </a:prstGeom>
          <a:noFill/>
        </p:spPr>
        <p:txBody>
          <a:bodyPr wrap="square" rtlCol="0">
            <a:spAutoFit/>
          </a:bodyPr>
          <a:lstStyle/>
          <a:p>
            <a:pPr algn="ctr"/>
            <a:r>
              <a:rPr lang="en-US" sz="2400" dirty="0">
                <a:solidFill>
                  <a:srgbClr val="EF613C"/>
                </a:solidFill>
                <a:latin typeface="Gotham Medium" pitchFamily="2" charset="0"/>
                <a:cs typeface="Gotham Medium" pitchFamily="2" charset="0"/>
              </a:rPr>
              <a:t>2</a:t>
            </a:r>
          </a:p>
        </p:txBody>
      </p:sp>
      <p:sp>
        <p:nvSpPr>
          <p:cNvPr id="22" name="TextBox 21">
            <a:extLst>
              <a:ext uri="{FF2B5EF4-FFF2-40B4-BE49-F238E27FC236}">
                <a16:creationId xmlns:a16="http://schemas.microsoft.com/office/drawing/2014/main" id="{84BD9E73-F4E0-B04C-BD97-B32D9F7B7B2F}"/>
              </a:ext>
            </a:extLst>
          </p:cNvPr>
          <p:cNvSpPr txBox="1"/>
          <p:nvPr/>
        </p:nvSpPr>
        <p:spPr>
          <a:xfrm>
            <a:off x="2584944" y="3473624"/>
            <a:ext cx="565081" cy="461665"/>
          </a:xfrm>
          <a:prstGeom prst="rect">
            <a:avLst/>
          </a:prstGeom>
          <a:noFill/>
        </p:spPr>
        <p:txBody>
          <a:bodyPr wrap="square" rtlCol="0">
            <a:spAutoFit/>
          </a:bodyPr>
          <a:lstStyle/>
          <a:p>
            <a:pPr algn="ctr"/>
            <a:r>
              <a:rPr lang="en-US" sz="2400" dirty="0">
                <a:solidFill>
                  <a:srgbClr val="EF613C"/>
                </a:solidFill>
                <a:latin typeface="Gotham Medium" pitchFamily="2" charset="0"/>
                <a:cs typeface="Gotham Medium" pitchFamily="2" charset="0"/>
              </a:rPr>
              <a:t>3</a:t>
            </a:r>
          </a:p>
        </p:txBody>
      </p:sp>
      <p:sp>
        <p:nvSpPr>
          <p:cNvPr id="24" name="TextBox 23">
            <a:extLst>
              <a:ext uri="{FF2B5EF4-FFF2-40B4-BE49-F238E27FC236}">
                <a16:creationId xmlns:a16="http://schemas.microsoft.com/office/drawing/2014/main" id="{6EC2C7D4-DFEE-5245-9F47-580B7D9E632E}"/>
              </a:ext>
            </a:extLst>
          </p:cNvPr>
          <p:cNvSpPr txBox="1"/>
          <p:nvPr/>
        </p:nvSpPr>
        <p:spPr>
          <a:xfrm>
            <a:off x="2346726" y="4371401"/>
            <a:ext cx="565081" cy="461665"/>
          </a:xfrm>
          <a:prstGeom prst="rect">
            <a:avLst/>
          </a:prstGeom>
          <a:noFill/>
        </p:spPr>
        <p:txBody>
          <a:bodyPr wrap="square" rtlCol="0">
            <a:spAutoFit/>
          </a:bodyPr>
          <a:lstStyle/>
          <a:p>
            <a:pPr algn="ctr"/>
            <a:r>
              <a:rPr lang="en-US" sz="2400" dirty="0">
                <a:solidFill>
                  <a:srgbClr val="EF613C"/>
                </a:solidFill>
                <a:latin typeface="Gotham Medium" pitchFamily="2" charset="0"/>
                <a:cs typeface="Gotham Medium" pitchFamily="2" charset="0"/>
              </a:rPr>
              <a:t>4</a:t>
            </a:r>
          </a:p>
        </p:txBody>
      </p:sp>
      <p:pic>
        <p:nvPicPr>
          <p:cNvPr id="26" name="Picture 25" descr="A close up of a sign&#10;&#10;Description automatically generated">
            <a:extLst>
              <a:ext uri="{FF2B5EF4-FFF2-40B4-BE49-F238E27FC236}">
                <a16:creationId xmlns:a16="http://schemas.microsoft.com/office/drawing/2014/main" id="{2E5B87E3-90E5-A347-891F-29EB6E7141AF}"/>
              </a:ext>
            </a:extLst>
          </p:cNvPr>
          <p:cNvPicPr>
            <a:picLocks noChangeAspect="1"/>
          </p:cNvPicPr>
          <p:nvPr/>
        </p:nvPicPr>
        <p:blipFill>
          <a:blip r:embed="rId7"/>
          <a:stretch>
            <a:fillRect/>
          </a:stretch>
        </p:blipFill>
        <p:spPr>
          <a:xfrm>
            <a:off x="10432614" y="5457476"/>
            <a:ext cx="1470317" cy="897377"/>
          </a:xfrm>
          <a:prstGeom prst="rect">
            <a:avLst/>
          </a:prstGeom>
        </p:spPr>
      </p:pic>
      <p:sp>
        <p:nvSpPr>
          <p:cNvPr id="10" name="Rectangle 9">
            <a:extLst>
              <a:ext uri="{FF2B5EF4-FFF2-40B4-BE49-F238E27FC236}">
                <a16:creationId xmlns:a16="http://schemas.microsoft.com/office/drawing/2014/main" id="{A2B170D4-590D-E94F-AD8B-C91DDC433344}"/>
              </a:ext>
            </a:extLst>
          </p:cNvPr>
          <p:cNvSpPr/>
          <p:nvPr/>
        </p:nvSpPr>
        <p:spPr>
          <a:xfrm>
            <a:off x="0" y="6564086"/>
            <a:ext cx="12192000" cy="293914"/>
          </a:xfrm>
          <a:prstGeom prst="rect">
            <a:avLst/>
          </a:prstGeom>
          <a:solidFill>
            <a:srgbClr val="0051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C5DC2794-8753-4D42-AACA-553407DB205C}"/>
              </a:ext>
            </a:extLst>
          </p:cNvPr>
          <p:cNvSpPr txBox="1"/>
          <p:nvPr/>
        </p:nvSpPr>
        <p:spPr>
          <a:xfrm>
            <a:off x="2018205" y="5226643"/>
            <a:ext cx="565081" cy="461665"/>
          </a:xfrm>
          <a:prstGeom prst="rect">
            <a:avLst/>
          </a:prstGeom>
          <a:noFill/>
        </p:spPr>
        <p:txBody>
          <a:bodyPr wrap="square" rtlCol="0">
            <a:spAutoFit/>
          </a:bodyPr>
          <a:lstStyle/>
          <a:p>
            <a:pPr algn="ctr"/>
            <a:r>
              <a:rPr lang="en-US" sz="2400" dirty="0">
                <a:solidFill>
                  <a:srgbClr val="EF613C"/>
                </a:solidFill>
                <a:latin typeface="Gotham Medium" pitchFamily="2" charset="0"/>
                <a:cs typeface="Gotham Medium" pitchFamily="2" charset="0"/>
              </a:rPr>
              <a:t>5</a:t>
            </a:r>
          </a:p>
        </p:txBody>
      </p:sp>
    </p:spTree>
    <p:extLst>
      <p:ext uri="{BB962C8B-B14F-4D97-AF65-F5344CB8AC3E}">
        <p14:creationId xmlns:p14="http://schemas.microsoft.com/office/powerpoint/2010/main" val="39362957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88" y="-15376"/>
            <a:ext cx="12188825" cy="6873376"/>
          </a:xfrm>
          <a:prstGeom prst="rect">
            <a:avLst/>
          </a:prstGeom>
          <a:solidFill>
            <a:srgbClr val="0051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2" name="Rectangle 51"/>
          <p:cNvSpPr>
            <a:spLocks/>
          </p:cNvSpPr>
          <p:nvPr/>
        </p:nvSpPr>
        <p:spPr bwMode="auto">
          <a:xfrm>
            <a:off x="1837700" y="2424829"/>
            <a:ext cx="8180074" cy="2462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vert="horz" wrap="square" lIns="0" tIns="0" rIns="0" bIns="0" anchor="ctr" anchorCtr="0">
            <a:spAutoFit/>
          </a:bodyPr>
          <a:lstStyle/>
          <a:p>
            <a:pPr algn="ctr" defTabSz="2286000"/>
            <a:r>
              <a:rPr lang="en-US" sz="4000" spc="250" dirty="0">
                <a:solidFill>
                  <a:schemeClr val="bg1"/>
                </a:solidFill>
                <a:latin typeface="+mj-lt"/>
                <a:ea typeface="Montserrat Ultra Light" charset="0"/>
                <a:cs typeface="Montserrat Ultra Light" charset="0"/>
                <a:sym typeface="Bebas Neue" charset="0"/>
              </a:rPr>
              <a:t>Reflect privately.</a:t>
            </a:r>
          </a:p>
          <a:p>
            <a:pPr algn="ctr" defTabSz="2286000"/>
            <a:r>
              <a:rPr lang="en-US" sz="4000" spc="250" dirty="0">
                <a:solidFill>
                  <a:schemeClr val="bg1"/>
                </a:solidFill>
                <a:latin typeface="+mj-lt"/>
                <a:ea typeface="Montserrat Ultra Light" charset="0"/>
                <a:cs typeface="Montserrat Ultra Light" charset="0"/>
                <a:sym typeface="Bebas Neue" charset="0"/>
              </a:rPr>
              <a:t>What do you predict the data the data will say?</a:t>
            </a:r>
          </a:p>
          <a:p>
            <a:pPr algn="ctr" defTabSz="2286000"/>
            <a:endParaRPr lang="en-US" sz="4000" spc="250" dirty="0">
              <a:solidFill>
                <a:schemeClr val="bg1"/>
              </a:solidFill>
              <a:latin typeface="+mj-lt"/>
              <a:ea typeface="Montserrat Ultra Light" charset="0"/>
              <a:cs typeface="Montserrat Ultra Light" charset="0"/>
              <a:sym typeface="Bebas Neue" charset="0"/>
            </a:endParaRPr>
          </a:p>
        </p:txBody>
      </p:sp>
      <p:grpSp>
        <p:nvGrpSpPr>
          <p:cNvPr id="10" name="Group 9"/>
          <p:cNvGrpSpPr/>
          <p:nvPr/>
        </p:nvGrpSpPr>
        <p:grpSpPr>
          <a:xfrm rot="10800000">
            <a:off x="9545948" y="2400300"/>
            <a:ext cx="808352" cy="2398850"/>
            <a:chOff x="19021815" y="4800600"/>
            <a:chExt cx="1616703" cy="4797700"/>
          </a:xfrm>
        </p:grpSpPr>
        <p:grpSp>
          <p:nvGrpSpPr>
            <p:cNvPr id="9" name="Group 8"/>
            <p:cNvGrpSpPr/>
            <p:nvPr/>
          </p:nvGrpSpPr>
          <p:grpSpPr>
            <a:xfrm>
              <a:off x="19021815" y="4800600"/>
              <a:ext cx="1616703" cy="1600200"/>
              <a:chOff x="3053268" y="4800600"/>
              <a:chExt cx="1616703" cy="1600200"/>
            </a:xfrm>
          </p:grpSpPr>
          <p:cxnSp>
            <p:nvCxnSpPr>
              <p:cNvPr id="53" name="Straight Connector 52"/>
              <p:cNvCxnSpPr/>
              <p:nvPr/>
            </p:nvCxnSpPr>
            <p:spPr>
              <a:xfrm flipV="1">
                <a:off x="3053268" y="4800600"/>
                <a:ext cx="1616703" cy="125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V="1">
                <a:off x="3053268" y="4800601"/>
                <a:ext cx="0" cy="160019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61" name="Group 60"/>
            <p:cNvGrpSpPr/>
            <p:nvPr/>
          </p:nvGrpSpPr>
          <p:grpSpPr>
            <a:xfrm rot="16200000">
              <a:off x="19021815" y="7989849"/>
              <a:ext cx="1616703" cy="1600200"/>
              <a:chOff x="3053268" y="4800600"/>
              <a:chExt cx="1616703" cy="1600200"/>
            </a:xfrm>
          </p:grpSpPr>
          <p:cxnSp>
            <p:nvCxnSpPr>
              <p:cNvPr id="62" name="Straight Connector 61"/>
              <p:cNvCxnSpPr/>
              <p:nvPr/>
            </p:nvCxnSpPr>
            <p:spPr>
              <a:xfrm flipV="1">
                <a:off x="3053268" y="4800600"/>
                <a:ext cx="1616703" cy="125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V="1">
                <a:off x="3053268" y="4800601"/>
                <a:ext cx="0" cy="160019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64" name="Group 63"/>
          <p:cNvGrpSpPr/>
          <p:nvPr/>
        </p:nvGrpSpPr>
        <p:grpSpPr>
          <a:xfrm>
            <a:off x="1528222" y="2400300"/>
            <a:ext cx="808352" cy="800100"/>
            <a:chOff x="3053268" y="4800600"/>
            <a:chExt cx="1616703" cy="1600200"/>
          </a:xfrm>
        </p:grpSpPr>
        <p:cxnSp>
          <p:nvCxnSpPr>
            <p:cNvPr id="65" name="Straight Connector 64"/>
            <p:cNvCxnSpPr/>
            <p:nvPr/>
          </p:nvCxnSpPr>
          <p:spPr>
            <a:xfrm flipV="1">
              <a:off x="3053268" y="4800600"/>
              <a:ext cx="1616703" cy="125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flipV="1">
              <a:off x="3053268" y="4800601"/>
              <a:ext cx="0" cy="160019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67" name="Group 66"/>
          <p:cNvGrpSpPr/>
          <p:nvPr/>
        </p:nvGrpSpPr>
        <p:grpSpPr>
          <a:xfrm rot="16200000">
            <a:off x="1528222" y="3994925"/>
            <a:ext cx="808352" cy="800100"/>
            <a:chOff x="3053268" y="4800600"/>
            <a:chExt cx="1616703" cy="1600200"/>
          </a:xfrm>
        </p:grpSpPr>
        <p:cxnSp>
          <p:nvCxnSpPr>
            <p:cNvPr id="68" name="Straight Connector 67"/>
            <p:cNvCxnSpPr/>
            <p:nvPr/>
          </p:nvCxnSpPr>
          <p:spPr>
            <a:xfrm flipV="1">
              <a:off x="3053268" y="4800600"/>
              <a:ext cx="1616703" cy="125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flipV="1">
              <a:off x="3053268" y="4800601"/>
              <a:ext cx="0" cy="160019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6384211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638</TotalTime>
  <Words>1418</Words>
  <Application>Microsoft Office PowerPoint</Application>
  <PresentationFormat>Widescreen</PresentationFormat>
  <Paragraphs>242</Paragraphs>
  <Slides>36</Slides>
  <Notes>7</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36</vt:i4>
      </vt:variant>
    </vt:vector>
  </HeadingPairs>
  <TitlesOfParts>
    <vt:vector size="48" baseType="lpstr">
      <vt:lpstr>Arial</vt:lpstr>
      <vt:lpstr>Bebas Neue</vt:lpstr>
      <vt:lpstr>Calibri</vt:lpstr>
      <vt:lpstr>Calibri Light</vt:lpstr>
      <vt:lpstr>Gotham Light</vt:lpstr>
      <vt:lpstr>Gotham Medium</vt:lpstr>
      <vt:lpstr>Lato Light</vt:lpstr>
      <vt:lpstr>Montserrat Semi</vt:lpstr>
      <vt:lpstr>Montserrat Ultra Light</vt:lpstr>
      <vt:lpstr>Proxima Nova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Ladder of Inference</vt:lpstr>
      <vt:lpstr>As you look through data...</vt:lpstr>
      <vt:lpstr>As you discuss data with others...</vt:lpstr>
      <vt:lpstr>Note Your Observations</vt:lpstr>
      <vt:lpstr>Draw Inferences</vt:lpstr>
      <vt:lpstr>PowerPoint Presentation</vt:lpstr>
      <vt:lpstr>Ladder of Inference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Marysa Sheren</dc:creator>
  <cp:lastModifiedBy>Davidson, Laura</cp:lastModifiedBy>
  <cp:revision>105</cp:revision>
  <dcterms:created xsi:type="dcterms:W3CDTF">2019-03-05T19:53:47Z</dcterms:created>
  <dcterms:modified xsi:type="dcterms:W3CDTF">2019-06-14T16:53:14Z</dcterms:modified>
</cp:coreProperties>
</file>